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2" r:id="rId2"/>
  </p:sldIdLst>
  <p:sldSz cx="6858000" cy="9906000" type="A4"/>
  <p:notesSz cx="6858000" cy="9144000"/>
  <p:embeddedFontLst>
    <p:embeddedFont>
      <p:font typeface="맑은 고딕" panose="020B0503020000020004" pitchFamily="50" charset="-127"/>
      <p:regular r:id="rId5"/>
      <p:bold r:id="rId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C4C"/>
    <a:srgbClr val="FF4DFF"/>
    <a:srgbClr val="F6EA50"/>
    <a:srgbClr val="B54DE3"/>
    <a:srgbClr val="09FF09"/>
    <a:srgbClr val="6B52FF"/>
    <a:srgbClr val="9999FF"/>
    <a:srgbClr val="FFFFFF"/>
    <a:srgbClr val="232765"/>
    <a:srgbClr val="40C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3" autoAdjust="0"/>
    <p:restoredTop sz="96582" autoAdjust="0"/>
  </p:normalViewPr>
  <p:slideViewPr>
    <p:cSldViewPr snapToGrid="0">
      <p:cViewPr varScale="1">
        <p:scale>
          <a:sx n="81" d="100"/>
          <a:sy n="81" d="100"/>
        </p:scale>
        <p:origin x="-3264" y="-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E202E468-1173-41F9-A74C-74B2559AD4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아리따-돋움4.0(OTF)-SemiBold" panose="02020603020101020101" pitchFamily="18" charset="-127"/>
              <a:ea typeface="아리따-돋움4.0(OTF)-SemiBold" panose="02020603020101020101" pitchFamily="18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E7959A04-CAF4-4E14-8BB3-112EDC895C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66DBB-5A12-4102-A0E5-9C460AD0E902}" type="datetimeFigureOut">
              <a:rPr lang="ko-KR" altLang="en-US" smtClean="0"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rPr>
              <a:pPr/>
              <a:t>2020-08-24</a:t>
            </a:fld>
            <a:endParaRPr lang="ko-KR" altLang="en-US" dirty="0">
              <a:latin typeface="아리따-돋움4.0(OTF)-SemiBold" panose="02020603020101020101" pitchFamily="18" charset="-127"/>
              <a:ea typeface="아리따-돋움4.0(OTF)-SemiBold" panose="0202060302010102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147C0F9B-CF8F-4D9D-8010-8413C0F5C5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아리따-돋움4.0(OTF)-SemiBold" panose="02020603020101020101" pitchFamily="18" charset="-127"/>
              <a:ea typeface="아리따-돋움4.0(OTF)-SemiBold" panose="0202060302010102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847A1E6F-2C6E-4792-BB75-2E2CCDDF7A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DD511-AF30-45E5-846E-EEFD736E6212}" type="slidenum">
              <a:rPr lang="ko-KR" altLang="en-US" smtClean="0"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rPr>
              <a:pPr/>
              <a:t>‹#›</a:t>
            </a:fld>
            <a:endParaRPr lang="ko-KR" altLang="en-US" dirty="0">
              <a:latin typeface="아리따-돋움4.0(OTF)-SemiBold" panose="02020603020101020101" pitchFamily="18" charset="-127"/>
              <a:ea typeface="아리따-돋움4.0(OTF)-Semi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6922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defRPr>
            </a:lvl1pPr>
          </a:lstStyle>
          <a:p>
            <a:fld id="{B0E06A54-8326-4980-A5E1-5D2BA398C53B}" type="datetimeFigureOut">
              <a:rPr lang="ko-KR" altLang="en-US" smtClean="0"/>
              <a:pPr/>
              <a:t>2020-08-24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defRPr>
            </a:lvl1pPr>
          </a:lstStyle>
          <a:p>
            <a:fld id="{51181338-A54B-4B1C-8768-727DD8EAA70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5277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아리따-돋움4.0(OTF)-SemiBold" panose="02020603020101020101" pitchFamily="18" charset="-127"/>
        <a:ea typeface="아리따-돋움4.0(OTF)-SemiBold" panose="02020603020101020101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아리따-돋움4.0(OTF)-SemiBold" panose="02020603020101020101" pitchFamily="18" charset="-127"/>
        <a:ea typeface="아리따-돋움4.0(OTF)-SemiBold" panose="02020603020101020101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아리따-돋움4.0(OTF)-SemiBold" panose="02020603020101020101" pitchFamily="18" charset="-127"/>
        <a:ea typeface="아리따-돋움4.0(OTF)-SemiBold" panose="02020603020101020101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아리따-돋움4.0(OTF)-SemiBold" panose="02020603020101020101" pitchFamily="18" charset="-127"/>
        <a:ea typeface="아리따-돋움4.0(OTF)-SemiBold" panose="02020603020101020101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아리따-돋움4.0(OTF)-SemiBold" panose="02020603020101020101" pitchFamily="18" charset="-127"/>
        <a:ea typeface="아리따-돋움4.0(OTF)-SemiBold" panose="02020603020101020101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81338-A54B-4B1C-8768-727DD8EAA70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038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7E8CA2F1-3A82-4C0A-9F5E-65B31C244CA7}"/>
              </a:ext>
            </a:extLst>
          </p:cNvPr>
          <p:cNvSpPr/>
          <p:nvPr userDrawn="1"/>
        </p:nvSpPr>
        <p:spPr>
          <a:xfrm>
            <a:off x="-2" y="2563"/>
            <a:ext cx="6858001" cy="8527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dirty="0">
              <a:latin typeface="아리따-돋움4.0(OTF)-SemiBold" panose="02020603020101020101" pitchFamily="18" charset="-127"/>
              <a:ea typeface="아리따-돋움4.0(OTF)-SemiBold" panose="0202060302010102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ED9CAC0-0186-4F44-AA94-51FC8FD86C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1" y="239938"/>
            <a:ext cx="1483116" cy="37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6DD1FA5B-0B25-4E64-8A23-C0E83E18385B}"/>
              </a:ext>
            </a:extLst>
          </p:cNvPr>
          <p:cNvSpPr/>
          <p:nvPr userDrawn="1"/>
        </p:nvSpPr>
        <p:spPr>
          <a:xfrm>
            <a:off x="0" y="9543427"/>
            <a:ext cx="6858000" cy="362576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dirty="0">
              <a:latin typeface="아리따-돋움4.0(OTF)-SemiBold" panose="02020603020101020101" pitchFamily="18" charset="-127"/>
              <a:ea typeface="아리따-돋움4.0(OTF)-SemiBold" panose="02020603020101020101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C02650BC-AEC1-42D6-8E98-D68E6E463F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286" y="9601941"/>
            <a:ext cx="963423" cy="24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61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7E8CA2F1-3A82-4C0A-9F5E-65B31C244CA7}"/>
              </a:ext>
            </a:extLst>
          </p:cNvPr>
          <p:cNvSpPr/>
          <p:nvPr userDrawn="1"/>
        </p:nvSpPr>
        <p:spPr>
          <a:xfrm>
            <a:off x="-2" y="2563"/>
            <a:ext cx="6858001" cy="8527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dirty="0">
              <a:latin typeface="아리따-돋움4.0(OTF)-SemiBold" panose="02020603020101020101" pitchFamily="18" charset="-127"/>
              <a:ea typeface="아리따-돋움4.0(OTF)-SemiBold" panose="0202060302010102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ED9CAC0-0186-4F44-AA94-51FC8FD86C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1" y="239938"/>
            <a:ext cx="1483116" cy="378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F8505D19-AB4C-4E37-B4DB-04BA77F06C85}"/>
              </a:ext>
            </a:extLst>
          </p:cNvPr>
          <p:cNvSpPr/>
          <p:nvPr userDrawn="1"/>
        </p:nvSpPr>
        <p:spPr>
          <a:xfrm>
            <a:off x="-1" y="9053253"/>
            <a:ext cx="6858001" cy="8527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dirty="0">
              <a:latin typeface="아리따-돋움4.0(OTF)-SemiBold" panose="02020603020101020101" pitchFamily="18" charset="-127"/>
              <a:ea typeface="아리따-돋움4.0(OTF)-SemiBold" panose="02020603020101020101" pitchFamily="18" charset="-127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xmlns="" id="{D76AA4E4-5579-4360-B8E5-75F01E3DBDF0}"/>
              </a:ext>
            </a:extLst>
          </p:cNvPr>
          <p:cNvCxnSpPr/>
          <p:nvPr userDrawn="1"/>
        </p:nvCxnSpPr>
        <p:spPr>
          <a:xfrm>
            <a:off x="2273300" y="9201150"/>
            <a:ext cx="0" cy="600075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DC61BAD-898D-4C48-9571-25A374F59069}"/>
              </a:ext>
            </a:extLst>
          </p:cNvPr>
          <p:cNvSpPr txBox="1"/>
          <p:nvPr userDrawn="1"/>
        </p:nvSpPr>
        <p:spPr>
          <a:xfrm>
            <a:off x="2273300" y="9125803"/>
            <a:ext cx="2413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0" i="0" kern="120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DURASONIC CO.,</a:t>
            </a:r>
            <a:r>
              <a:rPr lang="en-US" altLang="ko-KR" sz="1050" b="0" i="0" kern="1200" baseline="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 LTD</a:t>
            </a:r>
            <a:endParaRPr lang="en-US" altLang="ko-KR" sz="1050" b="0" i="0" kern="1200" dirty="0">
              <a:solidFill>
                <a:srgbClr val="FFFFFF"/>
              </a:solidFill>
              <a:effectLst/>
              <a:latin typeface="Arita Sans Light" panose="020B0403040000000003" pitchFamily="34" charset="0"/>
              <a:ea typeface="아리따-돋움4.0(OTF)-SemiBold" panose="02020603020101020101" pitchFamily="18" charset="-127"/>
              <a:cs typeface="+mn-cs"/>
            </a:endParaRPr>
          </a:p>
          <a:p>
            <a:r>
              <a:rPr lang="en-US" altLang="ko-KR" sz="1050" b="0" i="0" kern="120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578-13, </a:t>
            </a:r>
            <a:r>
              <a:rPr lang="en-US" altLang="ko-KR" sz="1050" b="0" i="0" kern="1200" dirty="0" err="1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Cheongbukjungang-ro</a:t>
            </a:r>
            <a:r>
              <a:rPr lang="en-US" altLang="ko-KR" sz="1050" b="0" i="0" kern="120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, </a:t>
            </a:r>
            <a:r>
              <a:rPr lang="en-US" altLang="ko-KR" sz="1050" b="0" i="0" kern="1200" dirty="0" err="1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Cheongbuk-eup</a:t>
            </a:r>
            <a:r>
              <a:rPr lang="en-US" altLang="ko-KR" sz="1050" b="0" i="0" kern="120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, Pyeongtaek-</a:t>
            </a:r>
            <a:r>
              <a:rPr lang="en-US" altLang="ko-KR" sz="1050" b="0" i="0" kern="1200" dirty="0" err="1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si</a:t>
            </a:r>
            <a:r>
              <a:rPr lang="en-US" altLang="ko-KR" sz="1050" b="0" i="0" kern="120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, Gyeonggi-do, Korea / PO#:17794</a:t>
            </a:r>
            <a:endParaRPr lang="ko-KR" altLang="en-US" sz="1050" dirty="0">
              <a:solidFill>
                <a:srgbClr val="FFFFFF"/>
              </a:solidFill>
              <a:latin typeface="Arita Sans Light" panose="020B0403040000000003" pitchFamily="34" charset="0"/>
              <a:ea typeface="아리따-돋움4.0(OTF)-Semi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2824709-74C4-4885-8428-326CB0546A70}"/>
              </a:ext>
            </a:extLst>
          </p:cNvPr>
          <p:cNvSpPr txBox="1"/>
          <p:nvPr userDrawn="1"/>
        </p:nvSpPr>
        <p:spPr>
          <a:xfrm>
            <a:off x="4686301" y="9098755"/>
            <a:ext cx="21716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0" i="0" kern="120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hsyang@durasonic.com</a:t>
            </a:r>
          </a:p>
          <a:p>
            <a:r>
              <a:rPr lang="en-US" altLang="ko-KR" sz="1400" b="0" i="0" kern="120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Phone:</a:t>
            </a:r>
            <a:r>
              <a:rPr lang="en-US" altLang="ko-KR" sz="1400" b="0" i="0" kern="1200" baseline="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 +82-31-684-5489</a:t>
            </a:r>
          </a:p>
          <a:p>
            <a:r>
              <a:rPr lang="en-US" altLang="ko-KR" sz="1400" b="0" i="0" kern="1200" baseline="0" dirty="0">
                <a:solidFill>
                  <a:srgbClr val="FFFFFF"/>
                </a:solidFill>
                <a:effectLst/>
                <a:latin typeface="Arita Sans Light" panose="020B0403040000000003" pitchFamily="34" charset="0"/>
                <a:ea typeface="아리따-돋움4.0(OTF)-SemiBold" panose="02020603020101020101" pitchFamily="18" charset="-127"/>
                <a:cs typeface="+mn-cs"/>
              </a:rPr>
              <a:t>www.durasonic.com</a:t>
            </a:r>
            <a:endParaRPr lang="ko-KR" altLang="en-US" sz="1400" dirty="0">
              <a:solidFill>
                <a:srgbClr val="FFFFFF"/>
              </a:solidFill>
              <a:latin typeface="Arita Sans Light" panose="020B0403040000000003" pitchFamily="34" charset="0"/>
              <a:ea typeface="아리따-돋움4.0(OTF)-SemiBold" panose="02020603020101020101" pitchFamily="18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C96B1DE0-2C79-4692-B73B-F457B0E542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1" y="9305949"/>
            <a:ext cx="1483116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9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E3F61C50-315E-426D-BB6B-6698D62F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527403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FCA359AD-1645-41C6-80BE-7A5B3B7AE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90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36D83ED-9DB6-4F66-B28B-608A6D8C3C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defRPr>
            </a:lvl1pPr>
          </a:lstStyle>
          <a:p>
            <a:fld id="{1876EC04-433B-4A2F-BF32-F45059F65086}" type="datetimeFigureOut">
              <a:rPr lang="ko-KR" altLang="en-US" smtClean="0"/>
              <a:pPr/>
              <a:t>2020-08-24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452F99F-A3FC-43FA-9E53-F8C553365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5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DAF7D23-E327-4011-9B53-6ED8D7C23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defRPr>
            </a:lvl1pPr>
          </a:lstStyle>
          <a:p>
            <a:fld id="{8A8E75D1-19CD-45B0-8967-9C96ED2F47F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287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아리따-돋움4.0(OTF)-SemiBold" panose="02020603020101020101" pitchFamily="18" charset="-127"/>
          <a:ea typeface="아리따-돋움4.0(OTF)-SemiBold" panose="0202060302010102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아리따-돋움4.0(OTF)-SemiBold" panose="02020603020101020101" pitchFamily="18" charset="-127"/>
          <a:ea typeface="아리따-돋움4.0(OTF)-SemiBold" panose="02020603020101020101" pitchFamily="18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아리따-돋움4.0(OTF)-SemiBold" panose="02020603020101020101" pitchFamily="18" charset="-127"/>
          <a:ea typeface="아리따-돋움4.0(OTF)-SemiBold" panose="02020603020101020101" pitchFamily="18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아리따-돋움4.0(OTF)-SemiBold" panose="02020603020101020101" pitchFamily="18" charset="-127"/>
          <a:ea typeface="아리따-돋움4.0(OTF)-SemiBold" panose="02020603020101020101" pitchFamily="18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아리따-돋움4.0(OTF)-SemiBold" panose="02020603020101020101" pitchFamily="18" charset="-127"/>
          <a:ea typeface="아리따-돋움4.0(OTF)-SemiBold" panose="02020603020101020101" pitchFamily="18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아리따-돋움4.0(OTF)-SemiBold" panose="02020603020101020101" pitchFamily="18" charset="-127"/>
          <a:ea typeface="아리따-돋움4.0(OTF)-SemiBold" panose="02020603020101020101" pitchFamily="18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117"/>
          <p:cNvSpPr txBox="1"/>
          <p:nvPr/>
        </p:nvSpPr>
        <p:spPr>
          <a:xfrm>
            <a:off x="1898259" y="135849"/>
            <a:ext cx="2733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아리따-돋움4.0(OTF)-SemiBold" panose="02020603020101020101" pitchFamily="18" charset="-127"/>
                <a:ea typeface="아리따-돋움4.0(OTF)-SemiBold" panose="02020603020101020101" pitchFamily="18" charset="-127"/>
              </a:rPr>
              <a:t>초음파 세트</a:t>
            </a:r>
            <a:endParaRPr lang="en-US" altLang="ko-KR" sz="32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아리따-돋움4.0(OTF)-SemiBold" panose="02020603020101020101" pitchFamily="18" charset="-127"/>
              <a:ea typeface="아리따-돋움4.0(OTF)-SemiBold" panose="02020603020101020101" pitchFamily="18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73D7965B-B6C0-42A2-AB62-D2EAA94624E9}"/>
              </a:ext>
            </a:extLst>
          </p:cNvPr>
          <p:cNvSpPr txBox="1"/>
          <p:nvPr/>
        </p:nvSpPr>
        <p:spPr>
          <a:xfrm>
            <a:off x="4331954" y="346886"/>
            <a:ext cx="2193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마스크 제조 장비용</a:t>
            </a:r>
            <a:r>
              <a:rPr lang="en-US" altLang="ko-KR" sz="160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xmlns="" id="{2F1156F4-D02D-446C-985F-743BC89E54FF}"/>
              </a:ext>
            </a:extLst>
          </p:cNvPr>
          <p:cNvGrpSpPr/>
          <p:nvPr/>
        </p:nvGrpSpPr>
        <p:grpSpPr>
          <a:xfrm>
            <a:off x="4151564" y="1705382"/>
            <a:ext cx="2553790" cy="830127"/>
            <a:chOff x="4151564" y="1691402"/>
            <a:chExt cx="2553790" cy="830127"/>
          </a:xfrm>
        </p:grpSpPr>
        <p:pic>
          <p:nvPicPr>
            <p:cNvPr id="21" name="그림 20" descr="실내, 테이블, 앉아있는, 쌍이(가) 표시된 사진&#10;&#10;자동 생성된 설명">
              <a:extLst>
                <a:ext uri="{FF2B5EF4-FFF2-40B4-BE49-F238E27FC236}">
                  <a16:creationId xmlns:a16="http://schemas.microsoft.com/office/drawing/2014/main" xmlns="" id="{7DA2E52C-FD63-44AB-B8F6-171F3ECE90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6" t="32403" b="26360"/>
            <a:stretch/>
          </p:blipFill>
          <p:spPr>
            <a:xfrm>
              <a:off x="4151564" y="1691402"/>
              <a:ext cx="2553790" cy="830127"/>
            </a:xfrm>
            <a:prstGeom prst="rect">
              <a:avLst/>
            </a:prstGeom>
          </p:spPr>
        </p:pic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xmlns="" id="{AD12BC5E-5AA2-4A06-BAA7-03CC7CE0A918}"/>
                </a:ext>
              </a:extLst>
            </p:cNvPr>
            <p:cNvSpPr/>
            <p:nvPr/>
          </p:nvSpPr>
          <p:spPr>
            <a:xfrm>
              <a:off x="4595126" y="1826937"/>
              <a:ext cx="1633941" cy="577304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xmlns="" id="{24AECAD8-FE2A-4D31-BBB8-6E0536E2465F}"/>
              </a:ext>
            </a:extLst>
          </p:cNvPr>
          <p:cNvGrpSpPr/>
          <p:nvPr/>
        </p:nvGrpSpPr>
        <p:grpSpPr>
          <a:xfrm>
            <a:off x="284829" y="1281358"/>
            <a:ext cx="3634269" cy="369332"/>
            <a:chOff x="33695" y="3135339"/>
            <a:chExt cx="1808783" cy="369332"/>
          </a:xfrm>
        </p:grpSpPr>
        <p:sp>
          <p:nvSpPr>
            <p:cNvPr id="14" name="오각형 4">
              <a:extLst>
                <a:ext uri="{FF2B5EF4-FFF2-40B4-BE49-F238E27FC236}">
                  <a16:creationId xmlns:a16="http://schemas.microsoft.com/office/drawing/2014/main" xmlns="" id="{4E1B51F5-F3BC-47F3-9F57-70AA8E9374E3}"/>
                </a:ext>
              </a:extLst>
            </p:cNvPr>
            <p:cNvSpPr/>
            <p:nvPr/>
          </p:nvSpPr>
          <p:spPr>
            <a:xfrm>
              <a:off x="33695" y="3135339"/>
              <a:ext cx="18087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마스크 </a:t>
              </a:r>
              <a:r>
                <a:rPr lang="ko-KR" altLang="en-US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용착기</a:t>
              </a:r>
              <a:endPara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319D3F64-71AE-4C86-A6F9-718A816A1A70}"/>
                </a:ext>
              </a:extLst>
            </p:cNvPr>
            <p:cNvCxnSpPr>
              <a:cxnSpLocks/>
            </p:cNvCxnSpPr>
            <p:nvPr/>
          </p:nvCxnSpPr>
          <p:spPr>
            <a:xfrm>
              <a:off x="33695" y="3504671"/>
              <a:ext cx="803007" cy="0"/>
            </a:xfrm>
            <a:prstGeom prst="line">
              <a:avLst/>
            </a:prstGeom>
            <a:ln w="57150">
              <a:solidFill>
                <a:srgbClr val="4C4C4C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xmlns="" id="{24D73E48-5364-42E6-ABA2-2C3FD6AC261D}"/>
              </a:ext>
            </a:extLst>
          </p:cNvPr>
          <p:cNvGrpSpPr/>
          <p:nvPr/>
        </p:nvGrpSpPr>
        <p:grpSpPr>
          <a:xfrm>
            <a:off x="270886" y="5566248"/>
            <a:ext cx="3634269" cy="369332"/>
            <a:chOff x="0" y="3369854"/>
            <a:chExt cx="1808783" cy="369332"/>
          </a:xfrm>
        </p:grpSpPr>
        <p:sp>
          <p:nvSpPr>
            <p:cNvPr id="17" name="오각형 4">
              <a:extLst>
                <a:ext uri="{FF2B5EF4-FFF2-40B4-BE49-F238E27FC236}">
                  <a16:creationId xmlns:a16="http://schemas.microsoft.com/office/drawing/2014/main" xmlns="" id="{6F9001ED-6D55-4F9C-8875-5F3D18056343}"/>
                </a:ext>
              </a:extLst>
            </p:cNvPr>
            <p:cNvSpPr/>
            <p:nvPr/>
          </p:nvSpPr>
          <p:spPr>
            <a:xfrm>
              <a:off x="0" y="3369854"/>
              <a:ext cx="18087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마스크 </a:t>
              </a:r>
              <a:r>
                <a:rPr lang="ko-KR" altLang="en-US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용착용</a:t>
              </a:r>
              <a:r>
                <a:rPr lang="ko-KR" altLang="en-US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발진기</a:t>
              </a:r>
              <a:r>
                <a:rPr lang="en-US" altLang="ko-KR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(D9820)</a:t>
              </a:r>
              <a:endPara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xmlns="" id="{30705473-2D30-4E26-BD20-4C70D5000DE2}"/>
                </a:ext>
              </a:extLst>
            </p:cNvPr>
            <p:cNvCxnSpPr>
              <a:cxnSpLocks/>
            </p:cNvCxnSpPr>
            <p:nvPr/>
          </p:nvCxnSpPr>
          <p:spPr>
            <a:xfrm>
              <a:off x="9774" y="3731147"/>
              <a:ext cx="1555086" cy="0"/>
            </a:xfrm>
            <a:prstGeom prst="line">
              <a:avLst/>
            </a:prstGeom>
            <a:ln w="57150">
              <a:solidFill>
                <a:srgbClr val="4C4C4C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8" name="그림 7" descr="병이(가) 표시된 사진&#10;&#10;자동 생성된 설명">
            <a:extLst>
              <a:ext uri="{FF2B5EF4-FFF2-40B4-BE49-F238E27FC236}">
                <a16:creationId xmlns:a16="http://schemas.microsoft.com/office/drawing/2014/main" xmlns="" id="{872201ED-CED7-4774-804E-527E23BC58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67" y="2120446"/>
            <a:ext cx="1811484" cy="2415312"/>
          </a:xfrm>
          <a:prstGeom prst="rect">
            <a:avLst/>
          </a:prstGeom>
        </p:spPr>
      </p:pic>
      <p:pic>
        <p:nvPicPr>
          <p:cNvPr id="10" name="그림 9" descr="옅은, 남자이(가) 표시된 사진&#10;&#10;자동 생성된 설명">
            <a:extLst>
              <a:ext uri="{FF2B5EF4-FFF2-40B4-BE49-F238E27FC236}">
                <a16:creationId xmlns:a16="http://schemas.microsoft.com/office/drawing/2014/main" xmlns="" id="{DF34216D-B72D-4097-B42E-BB1965E7D7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59" y="2997194"/>
            <a:ext cx="1811484" cy="2415312"/>
          </a:xfrm>
          <a:prstGeom prst="rect">
            <a:avLst/>
          </a:prstGeom>
        </p:spPr>
      </p:pic>
      <p:graphicFrame>
        <p:nvGraphicFramePr>
          <p:cNvPr id="11" name="표 11">
            <a:extLst>
              <a:ext uri="{FF2B5EF4-FFF2-40B4-BE49-F238E27FC236}">
                <a16:creationId xmlns:a16="http://schemas.microsoft.com/office/drawing/2014/main" xmlns="" id="{B001D59A-FD13-41C2-90B2-E5959AB72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481502"/>
              </p:ext>
            </p:extLst>
          </p:nvPr>
        </p:nvGraphicFramePr>
        <p:xfrm>
          <a:off x="4151564" y="3457124"/>
          <a:ext cx="2553790" cy="160101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60070">
                  <a:extLst>
                    <a:ext uri="{9D8B030D-6E8A-4147-A177-3AD203B41FA5}">
                      <a16:colId xmlns:a16="http://schemas.microsoft.com/office/drawing/2014/main" xmlns="" val="3450788243"/>
                    </a:ext>
                  </a:extLst>
                </a:gridCol>
                <a:gridCol w="1793720">
                  <a:extLst>
                    <a:ext uri="{9D8B030D-6E8A-4147-A177-3AD203B41FA5}">
                      <a16:colId xmlns:a16="http://schemas.microsoft.com/office/drawing/2014/main" xmlns="" val="2122164081"/>
                    </a:ext>
                  </a:extLst>
                </a:gridCol>
              </a:tblGrid>
              <a:tr h="331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 사양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6934459"/>
                  </a:ext>
                </a:extLst>
              </a:tr>
              <a:tr h="331777">
                <a:tc>
                  <a:txBody>
                    <a:bodyPr/>
                    <a:lstStyle/>
                    <a:p>
                      <a:pPr lvl="0"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진동자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1" hangingPunct="1"/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20kHz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554163750"/>
                  </a:ext>
                </a:extLst>
              </a:tr>
              <a:tr h="331777">
                <a:tc>
                  <a:txBody>
                    <a:bodyPr/>
                    <a:lstStyle/>
                    <a:p>
                      <a:pPr lvl="0" algn="ctr" latinLnBrk="1"/>
                      <a:r>
                        <a:rPr lang="ko-KR" altLang="en-US" sz="12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발진부</a:t>
                      </a:r>
                      <a:endParaRPr lang="ko-KR" altLang="en-US" sz="12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1" hangingPunct="1"/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PLL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제어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98113122"/>
                  </a:ext>
                </a:extLst>
              </a:tr>
              <a:tr h="3317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부스터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Ti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정밀형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16970517"/>
                  </a:ext>
                </a:extLst>
              </a:tr>
              <a:tr h="2739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공구혼</a:t>
                      </a:r>
                      <a:endParaRPr lang="ko-KR" altLang="en-US" sz="12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고장력강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티탄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56277461"/>
                  </a:ext>
                </a:extLst>
              </a:tr>
            </a:tbl>
          </a:graphicData>
        </a:graphic>
      </p:graphicFrame>
      <p:grpSp>
        <p:nvGrpSpPr>
          <p:cNvPr id="22" name="그룹 21">
            <a:extLst>
              <a:ext uri="{FF2B5EF4-FFF2-40B4-BE49-F238E27FC236}">
                <a16:creationId xmlns:a16="http://schemas.microsoft.com/office/drawing/2014/main" xmlns="" id="{C7691C95-3693-4A2B-9FA8-968C2333A9C0}"/>
              </a:ext>
            </a:extLst>
          </p:cNvPr>
          <p:cNvGrpSpPr/>
          <p:nvPr/>
        </p:nvGrpSpPr>
        <p:grpSpPr>
          <a:xfrm>
            <a:off x="4151564" y="2582131"/>
            <a:ext cx="2553791" cy="830127"/>
            <a:chOff x="4135200" y="6207768"/>
            <a:chExt cx="2553791" cy="830127"/>
          </a:xfrm>
        </p:grpSpPr>
        <p:pic>
          <p:nvPicPr>
            <p:cNvPr id="4" name="그림 3" descr="실내, 테이블, 앉아있는, 쌍이(가) 표시된 사진&#10;&#10;자동 생성된 설명">
              <a:extLst>
                <a:ext uri="{FF2B5EF4-FFF2-40B4-BE49-F238E27FC236}">
                  <a16:creationId xmlns:a16="http://schemas.microsoft.com/office/drawing/2014/main" xmlns="" id="{BE42B9AD-81FA-489B-B734-8E3BF1897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6" t="32403" b="26360"/>
            <a:stretch/>
          </p:blipFill>
          <p:spPr>
            <a:xfrm>
              <a:off x="4135200" y="6207768"/>
              <a:ext cx="2553791" cy="830127"/>
            </a:xfrm>
            <a:prstGeom prst="rect">
              <a:avLst/>
            </a:prstGeom>
          </p:spPr>
        </p:pic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xmlns="" id="{EA456BF0-FAE2-40B9-9D8A-45D610DA469F}"/>
                </a:ext>
              </a:extLst>
            </p:cNvPr>
            <p:cNvSpPr/>
            <p:nvPr/>
          </p:nvSpPr>
          <p:spPr>
            <a:xfrm>
              <a:off x="4533456" y="6676172"/>
              <a:ext cx="243160" cy="223143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xmlns="" id="{DCF1B988-7E6E-4619-BADC-26B5DDEB2E2D}"/>
                </a:ext>
              </a:extLst>
            </p:cNvPr>
            <p:cNvSpPr/>
            <p:nvPr/>
          </p:nvSpPr>
          <p:spPr>
            <a:xfrm>
              <a:off x="4533456" y="6359787"/>
              <a:ext cx="243160" cy="223143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타원 30">
              <a:extLst>
                <a:ext uri="{FF2B5EF4-FFF2-40B4-BE49-F238E27FC236}">
                  <a16:creationId xmlns:a16="http://schemas.microsoft.com/office/drawing/2014/main" xmlns="" id="{CD69E931-5F51-4E3D-A558-541D7704DCDF}"/>
                </a:ext>
              </a:extLst>
            </p:cNvPr>
            <p:cNvSpPr/>
            <p:nvPr/>
          </p:nvSpPr>
          <p:spPr>
            <a:xfrm>
              <a:off x="6002915" y="6651415"/>
              <a:ext cx="243160" cy="223143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타원 31">
              <a:extLst>
                <a:ext uri="{FF2B5EF4-FFF2-40B4-BE49-F238E27FC236}">
                  <a16:creationId xmlns:a16="http://schemas.microsoft.com/office/drawing/2014/main" xmlns="" id="{977A8162-0860-4EF0-A390-30509022FD10}"/>
                </a:ext>
              </a:extLst>
            </p:cNvPr>
            <p:cNvSpPr/>
            <p:nvPr/>
          </p:nvSpPr>
          <p:spPr>
            <a:xfrm>
              <a:off x="6033395" y="6360923"/>
              <a:ext cx="243160" cy="223143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3" name="그림 2" descr="앉아있는, 컴퓨터이(가) 표시된 사진&#10;&#10;자동 생성된 설명">
            <a:extLst>
              <a:ext uri="{FF2B5EF4-FFF2-40B4-BE49-F238E27FC236}">
                <a16:creationId xmlns:a16="http://schemas.microsoft.com/office/drawing/2014/main" xmlns="" id="{C44B9185-116A-4F25-84EE-3F062B7872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5" t="9386" r="28536" b="5570"/>
          <a:stretch/>
        </p:blipFill>
        <p:spPr>
          <a:xfrm>
            <a:off x="648751" y="6220336"/>
            <a:ext cx="2113280" cy="2353214"/>
          </a:xfrm>
          <a:prstGeom prst="rect">
            <a:avLst/>
          </a:prstGeom>
        </p:spPr>
      </p:pic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xmlns="" id="{23CEB6FA-B92E-4755-9A32-D8B050F03174}"/>
              </a:ext>
            </a:extLst>
          </p:cNvPr>
          <p:cNvCxnSpPr>
            <a:cxnSpLocks/>
            <a:stCxn id="21" idx="1"/>
            <a:endCxn id="8" idx="0"/>
          </p:cNvCxnSpPr>
          <p:nvPr/>
        </p:nvCxnSpPr>
        <p:spPr>
          <a:xfrm flipH="1">
            <a:off x="1210209" y="2120446"/>
            <a:ext cx="294135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xmlns="" id="{BBB0FEAA-9ED4-42D2-A7B6-08362C7B1723}"/>
              </a:ext>
            </a:extLst>
          </p:cNvPr>
          <p:cNvCxnSpPr>
            <a:cxnSpLocks/>
            <a:stCxn id="4" idx="1"/>
            <a:endCxn id="10" idx="0"/>
          </p:cNvCxnSpPr>
          <p:nvPr/>
        </p:nvCxnSpPr>
        <p:spPr>
          <a:xfrm flipH="1" flipV="1">
            <a:off x="2729101" y="2997194"/>
            <a:ext cx="1422463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표 11">
            <a:extLst>
              <a:ext uri="{FF2B5EF4-FFF2-40B4-BE49-F238E27FC236}">
                <a16:creationId xmlns:a16="http://schemas.microsoft.com/office/drawing/2014/main" xmlns="" id="{C0C45B71-63D8-4C27-9429-1B9014F5F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071955"/>
              </p:ext>
            </p:extLst>
          </p:nvPr>
        </p:nvGraphicFramePr>
        <p:xfrm>
          <a:off x="3440332" y="6193459"/>
          <a:ext cx="3218699" cy="256367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15480">
                  <a:extLst>
                    <a:ext uri="{9D8B030D-6E8A-4147-A177-3AD203B41FA5}">
                      <a16:colId xmlns:a16="http://schemas.microsoft.com/office/drawing/2014/main" xmlns="" val="3450788243"/>
                    </a:ext>
                  </a:extLst>
                </a:gridCol>
                <a:gridCol w="2303219">
                  <a:extLst>
                    <a:ext uri="{9D8B030D-6E8A-4147-A177-3AD203B41FA5}">
                      <a16:colId xmlns:a16="http://schemas.microsoft.com/office/drawing/2014/main" xmlns="" val="2122164081"/>
                    </a:ext>
                  </a:extLst>
                </a:gridCol>
              </a:tblGrid>
              <a:tr h="328003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</a:t>
                      </a:r>
                      <a:r>
                        <a:rPr lang="en-US" alt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</a:t>
                      </a:r>
                      <a:r>
                        <a:rPr lang="en-US" altLang="ko-KR" sz="1000" kern="10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sz="1000" kern="10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26934459"/>
                  </a:ext>
                </a:extLst>
              </a:tr>
              <a:tr h="328003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주파수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 20kHz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54163750"/>
                  </a:ext>
                </a:extLst>
              </a:tr>
              <a:tr h="328003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주파수 제어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주파수 </a:t>
                      </a:r>
                      <a:r>
                        <a:rPr 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추종</a:t>
                      </a: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PLL)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16970517"/>
                  </a:ext>
                </a:extLst>
              </a:tr>
              <a:tr h="270789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진폭 제어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50~100</a:t>
                      </a:r>
                      <a:r>
                        <a:rPr lang="en-US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%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56277461"/>
                  </a:ext>
                </a:extLst>
              </a:tr>
              <a:tr h="301333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제어 방법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전면 또는 </a:t>
                      </a:r>
                      <a:r>
                        <a:rPr lang="en-US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User I/O Port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235888395"/>
                  </a:ext>
                </a:extLst>
              </a:tr>
              <a:tr h="301333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외부 제어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RS485, RS422, </a:t>
                      </a: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</a:t>
                      </a:r>
                      <a:r>
                        <a:rPr lang="en-US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I/O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424318742"/>
                  </a:ext>
                </a:extLst>
              </a:tr>
              <a:tr h="404881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보호기능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85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H/W Alarm(Current, Voltage, Watt, Temp), </a:t>
                      </a:r>
                      <a:endParaRPr lang="ko-KR" sz="8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85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Overload, Freq High, Freq Low, Temp</a:t>
                      </a:r>
                      <a:endParaRPr lang="ko-KR" sz="8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81637525"/>
                  </a:ext>
                </a:extLst>
              </a:tr>
              <a:tr h="301333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허용 전원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195 ~ 240VAC / 50, 60Hz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56118268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A246446-A6BF-4C64-93A2-8C9DD34D5430}"/>
              </a:ext>
            </a:extLst>
          </p:cNvPr>
          <p:cNvSpPr txBox="1"/>
          <p:nvPr/>
        </p:nvSpPr>
        <p:spPr>
          <a:xfrm>
            <a:off x="1384851" y="2181991"/>
            <a:ext cx="64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연속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93473A71-1422-4656-971B-C9A4D6672992}"/>
              </a:ext>
            </a:extLst>
          </p:cNvPr>
          <p:cNvSpPr txBox="1"/>
          <p:nvPr/>
        </p:nvSpPr>
        <p:spPr>
          <a:xfrm>
            <a:off x="2990815" y="3089012"/>
            <a:ext cx="64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단속</a:t>
            </a:r>
          </a:p>
        </p:txBody>
      </p:sp>
    </p:spTree>
    <p:extLst>
      <p:ext uri="{BB962C8B-B14F-4D97-AF65-F5344CB8AC3E}">
        <p14:creationId xmlns:p14="http://schemas.microsoft.com/office/powerpoint/2010/main" val="2805057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wrap="square">
        <a:spAutoFit/>
      </a:bodyPr>
      <a:lstStyle>
        <a:defPPr algn="l">
          <a:defRPr b="1" dirty="0">
            <a:solidFill>
              <a:schemeClr val="bg1">
                <a:lumMod val="65000"/>
              </a:schemeClr>
            </a:solidFill>
            <a:latin typeface="Helvetica" panose="020B0604020202020204" pitchFamily="2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12984</TotalTime>
  <Words>106</Words>
  <Application>Microsoft Office PowerPoint</Application>
  <PresentationFormat>A4 용지(210x297mm)</PresentationFormat>
  <Paragraphs>33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굴림</vt:lpstr>
      <vt:lpstr>Arial</vt:lpstr>
      <vt:lpstr>Arita Sans Light</vt:lpstr>
      <vt:lpstr>아리따-돋움4.0(OTF)-SemiBold</vt:lpstr>
      <vt:lpstr>맑은 고딕</vt:lpstr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 희규</dc:creator>
  <cp:lastModifiedBy>Windows 사용자</cp:lastModifiedBy>
  <cp:revision>274</cp:revision>
  <cp:lastPrinted>2019-09-27T03:14:57Z</cp:lastPrinted>
  <dcterms:created xsi:type="dcterms:W3CDTF">2018-11-06T11:21:55Z</dcterms:created>
  <dcterms:modified xsi:type="dcterms:W3CDTF">2020-08-24T08:36:33Z</dcterms:modified>
</cp:coreProperties>
</file>