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8" r:id="rId3"/>
    <p:sldId id="260" r:id="rId4"/>
    <p:sldId id="265" r:id="rId5"/>
    <p:sldId id="266" r:id="rId6"/>
    <p:sldId id="267" r:id="rId7"/>
    <p:sldId id="261" r:id="rId8"/>
    <p:sldId id="262" r:id="rId9"/>
    <p:sldId id="269" r:id="rId10"/>
    <p:sldId id="270" r:id="rId11"/>
    <p:sldId id="271" r:id="rId12"/>
    <p:sldId id="272" r:id="rId13"/>
    <p:sldId id="263" r:id="rId14"/>
    <p:sldId id="264" r:id="rId15"/>
    <p:sldId id="273" r:id="rId16"/>
    <p:sldId id="274" r:id="rId17"/>
    <p:sldId id="275" r:id="rId18"/>
    <p:sldId id="276" r:id="rId19"/>
    <p:sldId id="256" r:id="rId2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9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678" y="6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39D24-50CC-4FCC-87C7-C0A9A3901F23}" type="datetimeFigureOut">
              <a:rPr lang="ko-KR" altLang="en-US" smtClean="0"/>
              <a:t>2020-10-20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D29FC-CCF8-4CCA-B3BF-87F84E6585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7102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39D24-50CC-4FCC-87C7-C0A9A3901F23}" type="datetimeFigureOut">
              <a:rPr lang="ko-KR" altLang="en-US" smtClean="0"/>
              <a:t>2020-10-20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D29FC-CCF8-4CCA-B3BF-87F84E6585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5758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39D24-50CC-4FCC-87C7-C0A9A3901F23}" type="datetimeFigureOut">
              <a:rPr lang="ko-KR" altLang="en-US" smtClean="0"/>
              <a:t>2020-10-20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D29FC-CCF8-4CCA-B3BF-87F84E6585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6245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39D24-50CC-4FCC-87C7-C0A9A3901F23}" type="datetimeFigureOut">
              <a:rPr lang="ko-KR" altLang="en-US" smtClean="0"/>
              <a:t>2020-10-20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D29FC-CCF8-4CCA-B3BF-87F84E6585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3141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39D24-50CC-4FCC-87C7-C0A9A3901F23}" type="datetimeFigureOut">
              <a:rPr lang="ko-KR" altLang="en-US" smtClean="0"/>
              <a:t>2020-10-20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D29FC-CCF8-4CCA-B3BF-87F84E6585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8095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39D24-50CC-4FCC-87C7-C0A9A3901F23}" type="datetimeFigureOut">
              <a:rPr lang="ko-KR" altLang="en-US" smtClean="0"/>
              <a:t>2020-10-20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D29FC-CCF8-4CCA-B3BF-87F84E6585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4468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39D24-50CC-4FCC-87C7-C0A9A3901F23}" type="datetimeFigureOut">
              <a:rPr lang="ko-KR" altLang="en-US" smtClean="0"/>
              <a:t>2020-10-20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D29FC-CCF8-4CCA-B3BF-87F84E6585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0335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39D24-50CC-4FCC-87C7-C0A9A3901F23}" type="datetimeFigureOut">
              <a:rPr lang="ko-KR" altLang="en-US" smtClean="0"/>
              <a:t>2020-10-20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D29FC-CCF8-4CCA-B3BF-87F84E6585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0610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39D24-50CC-4FCC-87C7-C0A9A3901F23}" type="datetimeFigureOut">
              <a:rPr lang="ko-KR" altLang="en-US" smtClean="0"/>
              <a:t>2020-10-20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D29FC-CCF8-4CCA-B3BF-87F84E6585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2654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39D24-50CC-4FCC-87C7-C0A9A3901F23}" type="datetimeFigureOut">
              <a:rPr lang="ko-KR" altLang="en-US" smtClean="0"/>
              <a:t>2020-10-20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D29FC-CCF8-4CCA-B3BF-87F84E6585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9779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39D24-50CC-4FCC-87C7-C0A9A3901F23}" type="datetimeFigureOut">
              <a:rPr lang="ko-KR" altLang="en-US" smtClean="0"/>
              <a:t>2020-10-20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D29FC-CCF8-4CCA-B3BF-87F84E6585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255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39D24-50CC-4FCC-87C7-C0A9A3901F23}" type="datetimeFigureOut">
              <a:rPr lang="ko-KR" altLang="en-US" smtClean="0"/>
              <a:t>2020-10-20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D29FC-CCF8-4CCA-B3BF-87F84E6585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6715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10826"/>
          <a:stretch/>
        </p:blipFill>
        <p:spPr>
          <a:xfrm>
            <a:off x="38100" y="0"/>
            <a:ext cx="12153900" cy="681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820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1505"/>
          <a:stretch/>
        </p:blipFill>
        <p:spPr>
          <a:xfrm>
            <a:off x="38100" y="40191"/>
            <a:ext cx="12153900" cy="6777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711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1581"/>
          <a:stretch/>
        </p:blipFill>
        <p:spPr>
          <a:xfrm>
            <a:off x="0" y="38100"/>
            <a:ext cx="12153900" cy="673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153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8" y="85725"/>
            <a:ext cx="12060052" cy="665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143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" y="92392"/>
            <a:ext cx="12139613" cy="6687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401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0" y="63503"/>
            <a:ext cx="12077474" cy="6730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784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29"/>
            <a:ext cx="12192000" cy="6806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51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3" y="87084"/>
            <a:ext cx="12134396" cy="6681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277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14" y="58056"/>
            <a:ext cx="12197216" cy="6737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413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8" y="58056"/>
            <a:ext cx="12148457" cy="674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356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990"/>
          <a:stretch/>
        </p:blipFill>
        <p:spPr>
          <a:xfrm>
            <a:off x="-1" y="49549"/>
            <a:ext cx="12177487" cy="6787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0498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5" y="42861"/>
            <a:ext cx="12106502" cy="67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5158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42" y="47626"/>
            <a:ext cx="12106729" cy="6770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0127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8" y="58056"/>
            <a:ext cx="12083824" cy="6728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1445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45"/>
            <a:ext cx="12179754" cy="6858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8094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78" y="116112"/>
            <a:ext cx="11994243" cy="663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2511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994"/>
          <a:stretch/>
        </p:blipFill>
        <p:spPr>
          <a:xfrm>
            <a:off x="14514" y="18595"/>
            <a:ext cx="12148458" cy="681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2898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46" y="76423"/>
            <a:ext cx="12010799" cy="674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0478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/>
          <a:srcRect l="2189"/>
          <a:stretch/>
        </p:blipFill>
        <p:spPr>
          <a:xfrm>
            <a:off x="15765" y="-1"/>
            <a:ext cx="12170983" cy="686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3925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0</Words>
  <Application>Microsoft Office PowerPoint</Application>
  <PresentationFormat>와이드스크린</PresentationFormat>
  <Paragraphs>0</Paragraphs>
  <Slides>19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2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KOSHA_User</dc:creator>
  <cp:lastModifiedBy>KOSHA_User</cp:lastModifiedBy>
  <cp:revision>10</cp:revision>
  <dcterms:created xsi:type="dcterms:W3CDTF">2020-10-20T10:35:59Z</dcterms:created>
  <dcterms:modified xsi:type="dcterms:W3CDTF">2020-10-20T11:20:18Z</dcterms:modified>
</cp:coreProperties>
</file>