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7" r:id="rId4"/>
    <p:sldId id="263" r:id="rId5"/>
    <p:sldId id="269" r:id="rId6"/>
    <p:sldId id="264" r:id="rId7"/>
    <p:sldId id="266" r:id="rId8"/>
    <p:sldId id="265" r:id="rId9"/>
    <p:sldId id="268" r:id="rId10"/>
    <p:sldId id="270" r:id="rId11"/>
    <p:sldId id="271" r:id="rId12"/>
  </p:sldIdLst>
  <p:sldSz cx="10693400" cy="7556500"/>
  <p:notesSz cx="10693400" cy="75565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996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8/12/2019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8/12/2019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8/12/2019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233314" y="231190"/>
            <a:ext cx="0" cy="5765800"/>
          </a:xfrm>
          <a:custGeom>
            <a:avLst/>
            <a:gdLst/>
            <a:ahLst/>
            <a:cxnLst/>
            <a:rect l="l" t="t" r="r" b="b"/>
            <a:pathLst>
              <a:path h="5765800">
                <a:moveTo>
                  <a:pt x="0" y="0"/>
                </a:moveTo>
                <a:lnTo>
                  <a:pt x="0" y="5765596"/>
                </a:lnTo>
              </a:path>
            </a:pathLst>
          </a:custGeom>
          <a:ln w="7734">
            <a:solidFill>
              <a:srgbClr val="DDDD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86192" y="1397000"/>
            <a:ext cx="1320800" cy="342900"/>
          </a:xfrm>
          <a:custGeom>
            <a:avLst/>
            <a:gdLst/>
            <a:ahLst/>
            <a:cxnLst/>
            <a:rect l="l" t="t" r="r" b="b"/>
            <a:pathLst>
              <a:path w="1320800" h="342900">
                <a:moveTo>
                  <a:pt x="0" y="342900"/>
                </a:moveTo>
                <a:lnTo>
                  <a:pt x="1320408" y="342900"/>
                </a:lnTo>
                <a:lnTo>
                  <a:pt x="1320408" y="0"/>
                </a:lnTo>
                <a:lnTo>
                  <a:pt x="0" y="0"/>
                </a:lnTo>
                <a:lnTo>
                  <a:pt x="0" y="342900"/>
                </a:lnTo>
                <a:close/>
              </a:path>
            </a:pathLst>
          </a:custGeom>
          <a:solidFill>
            <a:srgbClr val="B79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698892" y="1409700"/>
            <a:ext cx="1295400" cy="317500"/>
          </a:xfrm>
          <a:custGeom>
            <a:avLst/>
            <a:gdLst/>
            <a:ahLst/>
            <a:cxnLst/>
            <a:rect l="l" t="t" r="r" b="b"/>
            <a:pathLst>
              <a:path w="1295400" h="317500">
                <a:moveTo>
                  <a:pt x="1295008" y="0"/>
                </a:moveTo>
                <a:lnTo>
                  <a:pt x="0" y="0"/>
                </a:lnTo>
                <a:lnTo>
                  <a:pt x="0" y="317500"/>
                </a:lnTo>
                <a:lnTo>
                  <a:pt x="12700" y="304800"/>
                </a:lnTo>
                <a:lnTo>
                  <a:pt x="12700" y="12700"/>
                </a:lnTo>
                <a:lnTo>
                  <a:pt x="1282308" y="12700"/>
                </a:lnTo>
                <a:lnTo>
                  <a:pt x="12950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98892" y="1409700"/>
            <a:ext cx="1295400" cy="317500"/>
          </a:xfrm>
          <a:custGeom>
            <a:avLst/>
            <a:gdLst/>
            <a:ahLst/>
            <a:cxnLst/>
            <a:rect l="l" t="t" r="r" b="b"/>
            <a:pathLst>
              <a:path w="1295400" h="317500">
                <a:moveTo>
                  <a:pt x="1295008" y="0"/>
                </a:moveTo>
                <a:lnTo>
                  <a:pt x="1282308" y="12700"/>
                </a:lnTo>
                <a:lnTo>
                  <a:pt x="1282308" y="304800"/>
                </a:lnTo>
                <a:lnTo>
                  <a:pt x="12700" y="304800"/>
                </a:lnTo>
                <a:lnTo>
                  <a:pt x="0" y="317500"/>
                </a:lnTo>
                <a:lnTo>
                  <a:pt x="1295008" y="317500"/>
                </a:lnTo>
                <a:lnTo>
                  <a:pt x="1295008" y="0"/>
                </a:lnTo>
                <a:close/>
              </a:path>
            </a:pathLst>
          </a:custGeom>
          <a:solidFill>
            <a:srgbClr val="775D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05250" y="734618"/>
            <a:ext cx="3282899" cy="490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8.xml"/><Relationship Id="rId12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slide" Target="slide6.xml"/><Relationship Id="rId4" Type="http://schemas.openxmlformats.org/officeDocument/2006/relationships/image" Target="../media/image3.png"/><Relationship Id="rId9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49569;&#54788;\&#50629;&#47924;%20&#44288;&#47144;\&#49569;&#54788;%20&#54861;&#48372;&#51088;&#47308;\&#46041;&#50689;&#49345;%20&#54028;&#51068;\&#49100;&#47532;&#45716;%20&#50504;&#51204;&#49440;%20&#49828;&#54532;&#47112;&#51060;.mp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49569;&#54788;\&#50629;&#47924;%20&#44288;&#47144;\&#49569;&#54788;%20&#54861;&#48372;&#51088;&#47308;\&#46041;&#50689;&#49345;%20&#54028;&#51068;\&#49100;&#47532;&#45716;%20&#54588;&#45212;&#49440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49569;&#54788;\&#50629;&#47924;%20&#44288;&#47144;\&#49569;&#54788;%20&#54861;&#48372;&#51088;&#47308;\&#46041;&#50689;&#49345;%20&#54028;&#51068;\&#49100;&#47532;&#45716;%20&#54805;&#44305;&#49353;.mp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49569;&#54788;\&#50629;&#47924;%20&#44288;&#47144;\&#49569;&#54788;%20&#54861;&#48372;&#51088;&#47308;\&#46041;&#50689;&#49345;%20&#54028;&#51068;\&#49100;&#47532;&#45716;%20&#50504;&#51204;&#49440;%20&#44592;&#44228;%20&#49324;&#50857;&#48277;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165100" y="425450"/>
            <a:ext cx="3200400" cy="83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object 13"/>
          <p:cNvSpPr/>
          <p:nvPr/>
        </p:nvSpPr>
        <p:spPr>
          <a:xfrm>
            <a:off x="165100" y="1416050"/>
            <a:ext cx="3200400" cy="5791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98700" y="5988050"/>
            <a:ext cx="8126095" cy="0"/>
          </a:xfrm>
          <a:custGeom>
            <a:avLst/>
            <a:gdLst/>
            <a:ahLst/>
            <a:cxnLst/>
            <a:rect l="l" t="t" r="r" b="b"/>
            <a:pathLst>
              <a:path w="8126095">
                <a:moveTo>
                  <a:pt x="0" y="0"/>
                </a:moveTo>
                <a:lnTo>
                  <a:pt x="8126018" y="0"/>
                </a:lnTo>
              </a:path>
            </a:pathLst>
          </a:custGeom>
          <a:ln w="7734">
            <a:solidFill>
              <a:srgbClr val="DEDE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그림 17" descr="송현엘앤씨(주) 로고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705" y="612271"/>
            <a:ext cx="2908299" cy="575179"/>
          </a:xfrm>
          <a:prstGeom prst="rect">
            <a:avLst/>
          </a:prstGeom>
        </p:spPr>
      </p:pic>
      <p:pic>
        <p:nvPicPr>
          <p:cNvPr id="20" name="그림 19" descr="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66100" y="3549650"/>
            <a:ext cx="2252133" cy="1447800"/>
          </a:xfrm>
          <a:prstGeom prst="rect">
            <a:avLst/>
          </a:prstGeom>
        </p:spPr>
      </p:pic>
      <p:pic>
        <p:nvPicPr>
          <p:cNvPr id="21" name="그림 20" descr="b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17900" y="3549650"/>
            <a:ext cx="2209800" cy="1447800"/>
          </a:xfrm>
          <a:prstGeom prst="rect">
            <a:avLst/>
          </a:prstGeom>
        </p:spPr>
      </p:pic>
      <p:pic>
        <p:nvPicPr>
          <p:cNvPr id="5122" name="Picture 2" descr="C:\Users\송현\Desktop\c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04100" y="5226050"/>
            <a:ext cx="3048000" cy="1905000"/>
          </a:xfrm>
          <a:prstGeom prst="rect">
            <a:avLst/>
          </a:prstGeom>
          <a:noFill/>
        </p:spPr>
      </p:pic>
      <p:pic>
        <p:nvPicPr>
          <p:cNvPr id="5123" name="Picture 3" descr="C:\Users\송현\Desktop\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03900" y="3549650"/>
            <a:ext cx="2285999" cy="1447800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317500" y="6256119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 action="ppaction://hlinksldjump"/>
              </a:rPr>
              <a:t>Line-Marking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 action="ppaction://hlinksldjump"/>
              </a:rPr>
              <a:t>Edge Applicator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7500" y="172085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8" action="ppaction://hlinksldjump"/>
              </a:rPr>
              <a:t>Nudge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8" action="ppaction://hlinksldjump"/>
              </a:rPr>
              <a:t>Safety-Line Spray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7500" y="316865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9" action="ppaction://hlinksldjump"/>
              </a:rPr>
              <a:t>Nudge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9" action="ppaction://hlinksldjump"/>
              </a:rPr>
              <a:t>Escape-Line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9" action="ppaction://hlinksldjump"/>
              </a:rPr>
              <a:t>Spray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7500" y="462811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0" action="ppaction://hlinksldjump"/>
              </a:rPr>
              <a:t>Nudge Neon Spray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7" name="Picture 7" descr="C:\Users\송현\Desktop\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41700" y="1339850"/>
            <a:ext cx="7010400" cy="1981200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3517900" y="432653"/>
            <a:ext cx="68580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our innovative and creative technology</a:t>
            </a:r>
            <a:r>
              <a:rPr lang="en-US" altLang="ko-K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endParaRPr lang="en-US" altLang="ko-K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ko-K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</a:t>
            </a:r>
            <a:r>
              <a:rPr lang="en-US" altLang="ko-K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creating a safer world and a happier tomorrow.</a:t>
            </a:r>
            <a:endParaRPr lang="ko-KR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30" name="Picture 10" descr="C:\Users\송현\업무 관련\송현 홍보자료\사진자료\linemarking spray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517900" y="5226050"/>
            <a:ext cx="3810000" cy="19036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 descr="C:\Users\송현\Desktop\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88" y="30144"/>
            <a:ext cx="10574338" cy="904875"/>
          </a:xfrm>
          <a:prstGeom prst="rect">
            <a:avLst/>
          </a:prstGeom>
          <a:noFill/>
        </p:spPr>
      </p:pic>
      <p:pic>
        <p:nvPicPr>
          <p:cNvPr id="2051" name="Picture 3" descr="C:\Users\송현\Desktop\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2711" y="780490"/>
            <a:ext cx="7650382" cy="67559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276999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4" name="뿌리는 안전선 스프레이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33892" y="100554"/>
            <a:ext cx="9829800" cy="7372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026" name="Picture 2" descr="C:\Users\송현\Desktop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094" y="1010770"/>
            <a:ext cx="9698405" cy="6433270"/>
          </a:xfrm>
          <a:prstGeom prst="rect">
            <a:avLst/>
          </a:prstGeom>
          <a:noFill/>
        </p:spPr>
      </p:pic>
      <p:pic>
        <p:nvPicPr>
          <p:cNvPr id="1027" name="Picture 3" descr="C:\Users\송현\Desktop\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48" y="18490"/>
            <a:ext cx="10660063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뿌리는 피난선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93700" y="44450"/>
            <a:ext cx="9906000" cy="7429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3074" name="Picture 2" descr="C:\Users\송현\Desktop\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" y="253388"/>
            <a:ext cx="10439400" cy="781662"/>
          </a:xfrm>
          <a:prstGeom prst="rect">
            <a:avLst/>
          </a:prstGeom>
          <a:noFill/>
        </p:spPr>
      </p:pic>
      <p:pic>
        <p:nvPicPr>
          <p:cNvPr id="3075" name="Picture 3" descr="C:\Users\송현\Desktop\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994" y="1035049"/>
            <a:ext cx="9994106" cy="64225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뿌리는 형광색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23844" y="77246"/>
            <a:ext cx="9838267" cy="737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098" name="Picture 2" descr="C:\Users\송현\Desktop\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900" y="196850"/>
            <a:ext cx="10551342" cy="838200"/>
          </a:xfrm>
          <a:prstGeom prst="rect">
            <a:avLst/>
          </a:prstGeom>
          <a:noFill/>
        </p:spPr>
      </p:pic>
      <p:pic>
        <p:nvPicPr>
          <p:cNvPr id="4099" name="Picture 3" descr="C:\Users\송현\Desktop\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900" y="1720850"/>
            <a:ext cx="10515600" cy="41803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122" name="Picture 2" descr="C:\Users\송현\Desktop\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96" y="1273698"/>
            <a:ext cx="10591800" cy="6118884"/>
          </a:xfrm>
          <a:prstGeom prst="rect">
            <a:avLst/>
          </a:prstGeom>
          <a:noFill/>
        </p:spPr>
      </p:pic>
      <p:pic>
        <p:nvPicPr>
          <p:cNvPr id="5123" name="Picture 3" descr="C:\Users\송현\Desktop\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52" y="219427"/>
            <a:ext cx="10528300" cy="11204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46" name="Picture 2" descr="C:\Users\송현\Desktop\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96850"/>
            <a:ext cx="10603349" cy="662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뿌리는 안전선 기계 사용법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89996" y="120650"/>
            <a:ext cx="9753600" cy="731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사용자 지정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</TotalTime>
  <Words>30</Words>
  <Application>Microsoft Office PowerPoint</Application>
  <PresentationFormat>사용자 지정</PresentationFormat>
  <Paragraphs>7</Paragraphs>
  <Slides>11</Slides>
  <Notes>0</Notes>
  <HiddenSlides>0</HiddenSlides>
  <MMClips>4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Theme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LESCAPE</dc:title>
  <cp:lastModifiedBy>Windows 사용자</cp:lastModifiedBy>
  <cp:revision>15</cp:revision>
  <dcterms:created xsi:type="dcterms:W3CDTF">2019-08-09T02:23:14Z</dcterms:created>
  <dcterms:modified xsi:type="dcterms:W3CDTF">2019-08-12T02:50:06Z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2019-08-09T00:00:00Z</vt:filetime>
  </property>
  <property fmtid="{D5CDD505-2E9C-101B-9397-08002B2CF9AE}" pid="3" name="Creator">
    <vt:lpwstr>Internet Explorer 9.0000</vt:lpwstr>
  </property>
  <property fmtid="{D5CDD505-2E9C-101B-9397-08002B2CF9AE}" pid="4" name="LastSaved">
    <vt:filetime>2019-08-09T00:00:00Z</vt:filetime>
  </property>
</Properties>
</file>