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DE0000"/>
    <a:srgbClr val="FF0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1129" autoAdjust="0"/>
    <p:restoredTop sz="94660"/>
  </p:normalViewPr>
  <p:slideViewPr>
    <p:cSldViewPr>
      <p:cViewPr>
        <p:scale>
          <a:sx n="88" d="100"/>
          <a:sy n="88" d="100"/>
        </p:scale>
        <p:origin x="-3162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3CAB5-645F-4AF3-848B-D6FBE3B434F1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046BB-3E37-4457-B71B-64AB8D6906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2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046BB-3E37-4457-B71B-64AB8D69061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319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046BB-3E37-4457-B71B-64AB8D690617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898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E2DF-F725-4B19-8BB1-401D127C6467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03E75-F06D-4054-BB5C-B9B0E6EB85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42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E2DF-F725-4B19-8BB1-401D127C6467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03E75-F06D-4054-BB5C-B9B0E6EB85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8913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E2DF-F725-4B19-8BB1-401D127C6467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03E75-F06D-4054-BB5C-B9B0E6EB85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8698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E2DF-F725-4B19-8BB1-401D127C6467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03E75-F06D-4054-BB5C-B9B0E6EB85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768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E2DF-F725-4B19-8BB1-401D127C6467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03E75-F06D-4054-BB5C-B9B0E6EB85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5266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E2DF-F725-4B19-8BB1-401D127C6467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03E75-F06D-4054-BB5C-B9B0E6EB85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2055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E2DF-F725-4B19-8BB1-401D127C6467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03E75-F06D-4054-BB5C-B9B0E6EB85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1703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E2DF-F725-4B19-8BB1-401D127C6467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03E75-F06D-4054-BB5C-B9B0E6EB85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824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E2DF-F725-4B19-8BB1-401D127C6467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03E75-F06D-4054-BB5C-B9B0E6EB85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4396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E2DF-F725-4B19-8BB1-401D127C6467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03E75-F06D-4054-BB5C-B9B0E6EB85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7044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E2DF-F725-4B19-8BB1-401D127C6467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03E75-F06D-4054-BB5C-B9B0E6EB85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29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4E2DF-F725-4B19-8BB1-401D127C6467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03E75-F06D-4054-BB5C-B9B0E6EB85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1467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48680" y="91687"/>
            <a:ext cx="5832648" cy="1023929"/>
          </a:xfrm>
        </p:spPr>
        <p:txBody>
          <a:bodyPr>
            <a:noAutofit/>
          </a:bodyPr>
          <a:lstStyle/>
          <a:p>
            <a:r>
              <a:rPr lang="ko-KR" altLang="en-US" sz="2800" b="1" dirty="0" smtClean="0"/>
              <a:t>열화상 카메라 </a:t>
            </a:r>
            <a:r>
              <a:rPr lang="en-US" altLang="ko-KR" sz="2800" b="1" dirty="0" smtClean="0"/>
              <a:t/>
            </a:r>
            <a:br>
              <a:rPr lang="en-US" altLang="ko-KR" sz="2800" b="1" dirty="0" smtClean="0"/>
            </a:br>
            <a:r>
              <a:rPr lang="ko-KR" altLang="en-US" sz="1800" b="1" u="sng" dirty="0" smtClean="0">
                <a:solidFill>
                  <a:srgbClr val="FF0000"/>
                </a:solidFill>
              </a:rPr>
              <a:t>정확한</a:t>
            </a:r>
            <a:r>
              <a:rPr lang="en-US" altLang="ko-KR" sz="1800" b="1" u="sng" dirty="0" smtClean="0">
                <a:solidFill>
                  <a:srgbClr val="FF0000"/>
                </a:solidFill>
              </a:rPr>
              <a:t>!!!</a:t>
            </a:r>
            <a:r>
              <a:rPr lang="ko-KR" altLang="en-US" sz="1800" b="1" u="sng" dirty="0" smtClean="0">
                <a:solidFill>
                  <a:srgbClr val="FF0000"/>
                </a:solidFill>
              </a:rPr>
              <a:t> </a:t>
            </a:r>
            <a:r>
              <a:rPr lang="ko-KR" altLang="en-US" sz="1800" b="1" dirty="0" smtClean="0"/>
              <a:t>체온측정모드 </a:t>
            </a:r>
            <a:r>
              <a:rPr lang="en-US" altLang="ko-KR" sz="1800" b="1" dirty="0" smtClean="0"/>
              <a:t>or </a:t>
            </a:r>
            <a:r>
              <a:rPr lang="ko-KR" altLang="en-US" sz="1800" b="1" dirty="0" smtClean="0"/>
              <a:t>전력설비 측정모드</a:t>
            </a:r>
            <a:r>
              <a:rPr lang="en-US" altLang="ko-KR" sz="1800" b="1" dirty="0" smtClean="0"/>
              <a:t/>
            </a:r>
            <a:br>
              <a:rPr lang="en-US" altLang="ko-KR" sz="1800" b="1" dirty="0" smtClean="0"/>
            </a:b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선택사용가능</a:t>
            </a:r>
            <a:r>
              <a:rPr lang="en-US" altLang="ko-KR" sz="1800" b="1" dirty="0" smtClean="0"/>
              <a:t>)</a:t>
            </a:r>
            <a:endParaRPr lang="ko-KR" altLang="en-US" sz="1800" b="1" dirty="0"/>
          </a:p>
        </p:txBody>
      </p:sp>
      <p:sp>
        <p:nvSpPr>
          <p:cNvPr id="6" name="직사각형 5"/>
          <p:cNvSpPr/>
          <p:nvPr/>
        </p:nvSpPr>
        <p:spPr>
          <a:xfrm>
            <a:off x="332656" y="1185928"/>
            <a:ext cx="6264696" cy="28094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81" y="1355472"/>
            <a:ext cx="1656184" cy="246106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</p:pic>
      <p:sp>
        <p:nvSpPr>
          <p:cNvPr id="14" name="직사각형 13"/>
          <p:cNvSpPr/>
          <p:nvPr/>
        </p:nvSpPr>
        <p:spPr>
          <a:xfrm>
            <a:off x="332656" y="4115888"/>
            <a:ext cx="3060000" cy="450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524888" y="4115888"/>
            <a:ext cx="3060000" cy="450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284936" y="465657"/>
            <a:ext cx="419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ko-KR" altLang="en-US" sz="6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5400000">
            <a:off x="6553506" y="3351618"/>
            <a:ext cx="419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ko-KR" altLang="en-US" sz="6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0648" y="486580"/>
            <a:ext cx="419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ko-KR" altLang="en-US" sz="6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2772514" y="3651866"/>
            <a:ext cx="419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ko-KR" altLang="en-US" sz="6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83193" y="1748216"/>
            <a:ext cx="386404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dirty="0" smtClean="0"/>
              <a:t>­</a:t>
            </a:r>
            <a:r>
              <a:rPr lang="en-US" altLang="ko-KR" sz="1500" dirty="0" smtClean="0"/>
              <a:t>­- COVID-19</a:t>
            </a:r>
            <a:r>
              <a:rPr lang="ko-KR" altLang="en-US" sz="1500" dirty="0" smtClean="0"/>
              <a:t> 대응 </a:t>
            </a:r>
            <a:r>
              <a:rPr lang="ko-KR" altLang="en-US" sz="1500" dirty="0" smtClean="0">
                <a:solidFill>
                  <a:srgbClr val="FF0000"/>
                </a:solidFill>
              </a:rPr>
              <a:t>체온측정 모드</a:t>
            </a:r>
            <a:r>
              <a:rPr lang="en-US" altLang="ko-KR" sz="1500" dirty="0" smtClean="0">
                <a:solidFill>
                  <a:srgbClr val="FF0000"/>
                </a:solidFill>
              </a:rPr>
              <a:t>( 30~45</a:t>
            </a:r>
            <a:r>
              <a:rPr lang="ko-KR" altLang="en-US" sz="1500" dirty="0" smtClean="0">
                <a:solidFill>
                  <a:srgbClr val="FF0000"/>
                </a:solidFill>
              </a:rPr>
              <a:t>℃ </a:t>
            </a:r>
            <a:r>
              <a:rPr lang="en-US" altLang="ko-KR" sz="1500" dirty="0" smtClean="0">
                <a:solidFill>
                  <a:srgbClr val="FF0000"/>
                </a:solidFill>
              </a:rPr>
              <a:t>)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- </a:t>
            </a:r>
            <a:r>
              <a:rPr lang="ko-KR" altLang="en-US" sz="1500" dirty="0" smtClean="0"/>
              <a:t>이상체온 </a:t>
            </a:r>
            <a:r>
              <a:rPr lang="ko-KR" altLang="en-US" sz="1500" dirty="0" err="1" smtClean="0"/>
              <a:t>감지시</a:t>
            </a:r>
            <a:r>
              <a:rPr lang="ko-KR" altLang="en-US" sz="1500" dirty="0" smtClean="0"/>
              <a:t> </a:t>
            </a:r>
            <a:r>
              <a:rPr lang="ko-KR" altLang="en-US" sz="1500" dirty="0" err="1" smtClean="0">
                <a:solidFill>
                  <a:srgbClr val="FF0000"/>
                </a:solidFill>
              </a:rPr>
              <a:t>경고알람</a:t>
            </a:r>
            <a:r>
              <a:rPr lang="ko-KR" altLang="en-US" sz="1500" dirty="0" smtClean="0">
                <a:solidFill>
                  <a:srgbClr val="FF0000"/>
                </a:solidFill>
              </a:rPr>
              <a:t> 및 자동저장</a:t>
            </a:r>
            <a:endParaRPr lang="en-US" altLang="ko-KR" sz="15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- </a:t>
            </a:r>
            <a:r>
              <a:rPr lang="ko-KR" altLang="en-US" sz="1500" dirty="0" err="1" smtClean="0">
                <a:solidFill>
                  <a:srgbClr val="FF0000"/>
                </a:solidFill>
              </a:rPr>
              <a:t>상시전원</a:t>
            </a:r>
            <a:r>
              <a:rPr lang="ko-KR" altLang="en-US" sz="1500" dirty="0" smtClean="0"/>
              <a:t> 연결로 </a:t>
            </a:r>
            <a:r>
              <a:rPr lang="en-US" altLang="ko-KR" sz="1500" dirty="0" smtClean="0"/>
              <a:t>24</a:t>
            </a:r>
            <a:r>
              <a:rPr lang="ko-KR" altLang="en-US" sz="1500" dirty="0" smtClean="0"/>
              <a:t>시간 모니터링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- </a:t>
            </a:r>
            <a:r>
              <a:rPr lang="en-US" altLang="ko-KR" sz="1500" dirty="0" smtClean="0">
                <a:solidFill>
                  <a:srgbClr val="FF0000"/>
                </a:solidFill>
              </a:rPr>
              <a:t>48</a:t>
            </a:r>
            <a:r>
              <a:rPr lang="ko-KR" altLang="en-US" sz="1500" dirty="0" smtClean="0">
                <a:solidFill>
                  <a:srgbClr val="FF0000"/>
                </a:solidFill>
              </a:rPr>
              <a:t>˚</a:t>
            </a:r>
            <a:r>
              <a:rPr lang="en-US" altLang="ko-KR" sz="1500" dirty="0" smtClean="0">
                <a:solidFill>
                  <a:srgbClr val="FF0000"/>
                </a:solidFill>
              </a:rPr>
              <a:t>*36</a:t>
            </a:r>
            <a:r>
              <a:rPr lang="ko-KR" altLang="en-US" sz="1500" dirty="0" smtClean="0">
                <a:solidFill>
                  <a:srgbClr val="FF0000"/>
                </a:solidFill>
              </a:rPr>
              <a:t>˚ 렌즈</a:t>
            </a:r>
            <a:r>
              <a:rPr lang="ko-KR" altLang="en-US" sz="1500" dirty="0" smtClean="0"/>
              <a:t>의 넓은 </a:t>
            </a:r>
            <a:r>
              <a:rPr lang="ko-KR" altLang="en-US" sz="1500" dirty="0" err="1" smtClean="0"/>
              <a:t>시야각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- 4.3</a:t>
            </a:r>
            <a:r>
              <a:rPr lang="ko-KR" altLang="en-US" sz="1500" dirty="0" smtClean="0"/>
              <a:t>인치 터치 스크린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- </a:t>
            </a:r>
            <a:r>
              <a:rPr lang="ko-KR" altLang="en-US" sz="1500" dirty="0" smtClean="0"/>
              <a:t>설치 이동이 편리한 </a:t>
            </a:r>
            <a:r>
              <a:rPr lang="ko-KR" altLang="en-US" sz="1500" dirty="0" smtClean="0">
                <a:solidFill>
                  <a:srgbClr val="FF0000"/>
                </a:solidFill>
              </a:rPr>
              <a:t>포터블 장비</a:t>
            </a:r>
            <a:r>
              <a:rPr lang="en-US" altLang="ko-KR" sz="1500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6489" y="6996208"/>
            <a:ext cx="2616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 rot="16200000">
            <a:off x="-55386" y="3651866"/>
            <a:ext cx="419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ko-KR" altLang="en-US" sz="6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 rot="16200000">
            <a:off x="-43354" y="7933989"/>
            <a:ext cx="419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ko-KR" altLang="en-US" sz="6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 rot="16200000">
            <a:off x="-55202" y="3311322"/>
            <a:ext cx="419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ko-KR" altLang="en-US" sz="6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 rot="16200000">
            <a:off x="2781682" y="7933989"/>
            <a:ext cx="419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ko-KR" altLang="en-US" sz="6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 rot="16200000">
            <a:off x="5976778" y="3663530"/>
            <a:ext cx="419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ko-KR" altLang="en-US" sz="6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 rot="16200000">
            <a:off x="3172782" y="3663530"/>
            <a:ext cx="419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ko-KR" altLang="en-US" sz="6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 rot="16200000">
            <a:off x="5976779" y="7933989"/>
            <a:ext cx="419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ko-KR" altLang="en-US" sz="6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 rot="16200000">
            <a:off x="3160431" y="7933989"/>
            <a:ext cx="419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ko-KR" altLang="en-US" sz="66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 descr="V:\10.열화상진단사진\2020년\남양주지사\2020.01.28 정진철\지상개폐기\444\20200128142815-i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716" y="6036576"/>
            <a:ext cx="2515200" cy="1729462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3870198" y="7825607"/>
            <a:ext cx="22905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dirty="0" smtClean="0"/>
              <a:t>★코로나</a:t>
            </a:r>
            <a:r>
              <a:rPr lang="en-US" altLang="ko-KR" sz="1700" dirty="0" smtClean="0"/>
              <a:t>-19</a:t>
            </a:r>
            <a:r>
              <a:rPr lang="ko-KR" altLang="en-US" sz="1700" dirty="0" smtClean="0"/>
              <a:t> 이후★ </a:t>
            </a:r>
            <a:endParaRPr lang="en-US" altLang="ko-KR" sz="1700" dirty="0" smtClean="0"/>
          </a:p>
          <a:p>
            <a:pPr algn="ctr"/>
            <a:r>
              <a:rPr lang="ko-KR" altLang="en-US" sz="1700" dirty="0" smtClean="0">
                <a:solidFill>
                  <a:srgbClr val="FF0000"/>
                </a:solidFill>
              </a:rPr>
              <a:t>전력설비 측정 </a:t>
            </a:r>
            <a:endParaRPr lang="ko-KR" altLang="en-US" sz="1700" dirty="0">
              <a:solidFill>
                <a:srgbClr val="FF0000"/>
              </a:solidFill>
            </a:endParaRPr>
          </a:p>
        </p:txBody>
      </p:sp>
      <p:pic>
        <p:nvPicPr>
          <p:cNvPr id="45" name="Picture 2" descr="Z:\# 직원파일공유폴더\1.영업부\4.이태선 과장\한우테크 로고\한우테크 로고(영문_배경 투명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0" y="8723256"/>
            <a:ext cx="1767469" cy="41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U:\6.외자(PMDT, IPEC)\Tianbo\코로나 관련\사진\20200320_091308.jpg"/>
          <p:cNvPicPr preferRelativeResize="0"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49" y="4317288"/>
            <a:ext cx="2516400" cy="1623600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2645135" y="1304223"/>
            <a:ext cx="3580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smtClean="0"/>
              <a:t>H30 </a:t>
            </a:r>
            <a:r>
              <a:rPr lang="ko-KR" altLang="en-US" sz="2400" smtClean="0"/>
              <a:t>열화상카메라</a:t>
            </a:r>
            <a:endParaRPr lang="ko-KR" altLang="en-US" sz="2400"/>
          </a:p>
        </p:txBody>
      </p:sp>
      <p:sp>
        <p:nvSpPr>
          <p:cNvPr id="48" name="TextBox 47"/>
          <p:cNvSpPr txBox="1"/>
          <p:nvPr/>
        </p:nvSpPr>
        <p:spPr>
          <a:xfrm>
            <a:off x="717371" y="7825608"/>
            <a:ext cx="22905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dirty="0"/>
              <a:t>★</a:t>
            </a:r>
            <a:r>
              <a:rPr lang="ko-KR" altLang="en-US" sz="1700" dirty="0" smtClean="0"/>
              <a:t>코로나</a:t>
            </a:r>
            <a:r>
              <a:rPr lang="en-US" altLang="ko-KR" sz="1700" dirty="0" smtClean="0"/>
              <a:t>-19 </a:t>
            </a:r>
            <a:r>
              <a:rPr lang="ko-KR" altLang="en-US" sz="1700" dirty="0" smtClean="0"/>
              <a:t>예방★</a:t>
            </a:r>
            <a:endParaRPr lang="en-US" altLang="ko-KR" sz="1700" dirty="0" smtClean="0"/>
          </a:p>
          <a:p>
            <a:pPr algn="ctr"/>
            <a:r>
              <a:rPr lang="ko-KR" altLang="en-US" sz="1700" dirty="0" smtClean="0">
                <a:solidFill>
                  <a:srgbClr val="FF0000"/>
                </a:solidFill>
              </a:rPr>
              <a:t>인체전용 측정</a:t>
            </a:r>
            <a:endParaRPr lang="ko-KR" altLang="en-US" sz="1700" dirty="0">
              <a:solidFill>
                <a:srgbClr val="FF0000"/>
              </a:solidFill>
            </a:endParaRPr>
          </a:p>
        </p:txBody>
      </p:sp>
      <p:pic>
        <p:nvPicPr>
          <p:cNvPr id="49" name="Picture 2" descr="U:\6.외자(PMDT, IPEC)\Tianbo\코로나 관련\사진\20200320_09125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50" y="6036576"/>
            <a:ext cx="2516400" cy="1729462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V:\10.열화상진단사진\2020년\강남지사\2020.01.13 송민석\29\20200113143709-i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716" y="4311206"/>
            <a:ext cx="2515200" cy="163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91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ì¸ì¦ì ë°°ê²½ ííë¦¿ íëì ë³µì¬ë³¸ ê°ë¨í íì í¬ì¸í¸ ííë¦¿ ê´ì¬ ë¶ì¼ P 16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27"/>
          <a:stretch/>
        </p:blipFill>
        <p:spPr bwMode="auto">
          <a:xfrm rot="5400000">
            <a:off x="1975656" y="4261656"/>
            <a:ext cx="9144000" cy="6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ì¸ì¦ì ë°°ê²½ ííë¦¿ íëì ë³µì¬ë³¸ ê°ë¨í íì í¬ì¸í¸ ííë¦¿ ê´ì¬ ë¶ì¼ P 16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51"/>
          <a:stretch/>
        </p:blipFill>
        <p:spPr bwMode="auto">
          <a:xfrm rot="5400000">
            <a:off x="-4347356" y="4319972"/>
            <a:ext cx="9144000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kepco_tp_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216" y="10602"/>
            <a:ext cx="1364088" cy="70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033632"/>
              </p:ext>
            </p:extLst>
          </p:nvPr>
        </p:nvGraphicFramePr>
        <p:xfrm>
          <a:off x="476672" y="907902"/>
          <a:ext cx="5760640" cy="73198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46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960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4231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H30</a:t>
                      </a:r>
                      <a:endParaRPr lang="ko-KR" altLang="en-US" sz="1100" b="1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/>
                        <a:t>열민감도</a:t>
                      </a:r>
                      <a:endParaRPr lang="ko-KR" altLang="en-US" sz="1100" b="1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0.03@30</a:t>
                      </a:r>
                      <a:r>
                        <a:rPr lang="en-US" altLang="ko-KR" sz="1100" dirty="0">
                          <a:latin typeface="맑은 고딕"/>
                          <a:ea typeface="맑은 고딕"/>
                        </a:rPr>
                        <a:t>℃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열화상 소자</a:t>
                      </a:r>
                      <a:endParaRPr lang="ko-KR" altLang="en-US" sz="1100" b="1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8-14um </a:t>
                      </a:r>
                      <a:r>
                        <a:rPr lang="ko-KR" altLang="en-US" sz="1100" dirty="0" err="1" smtClean="0"/>
                        <a:t>비냉각식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초점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수동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줌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X8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/>
                        <a:t>IR </a:t>
                      </a:r>
                      <a:r>
                        <a:rPr lang="ko-KR" altLang="en-US" sz="1100" b="1" dirty="0"/>
                        <a:t>해상도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384x288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화면 디스플레이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4.3</a:t>
                      </a:r>
                      <a:r>
                        <a:rPr lang="ko-KR" altLang="en-US" sz="1100" dirty="0" smtClean="0"/>
                        <a:t>인치 </a:t>
                      </a:r>
                      <a:r>
                        <a:rPr lang="en-US" altLang="ko-KR" sz="1100" dirty="0" smtClean="0"/>
                        <a:t>LCD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터치스크린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자동이미지 조정</a:t>
                      </a:r>
                      <a:endParaRPr lang="en-US" altLang="ko-KR" sz="1100" b="1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연속</a:t>
                      </a:r>
                      <a:r>
                        <a:rPr lang="en-US" altLang="ko-KR" sz="1100" dirty="0"/>
                        <a:t>/</a:t>
                      </a:r>
                      <a:r>
                        <a:rPr lang="ko-KR" altLang="en-US" sz="1100" dirty="0"/>
                        <a:t>수동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수동이미지 조정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레벨</a:t>
                      </a:r>
                      <a:r>
                        <a:rPr lang="en-US" altLang="ko-KR" sz="1100" dirty="0"/>
                        <a:t>/</a:t>
                      </a:r>
                      <a:r>
                        <a:rPr lang="ko-KR" altLang="en-US" sz="1100" dirty="0" err="1"/>
                        <a:t>스팬</a:t>
                      </a:r>
                      <a:r>
                        <a:rPr lang="en-US" altLang="ko-KR" sz="1100" dirty="0"/>
                        <a:t>/</a:t>
                      </a:r>
                      <a:r>
                        <a:rPr lang="ko-KR" altLang="en-US" sz="1100" dirty="0"/>
                        <a:t>최고</a:t>
                      </a:r>
                      <a:r>
                        <a:rPr lang="en-US" altLang="ko-KR" sz="1100" dirty="0"/>
                        <a:t>/</a:t>
                      </a:r>
                      <a:r>
                        <a:rPr lang="ko-KR" altLang="en-US" sz="1100" dirty="0"/>
                        <a:t>최저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이미지 모드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열화상</a:t>
                      </a:r>
                      <a:r>
                        <a:rPr lang="en-US" altLang="ko-KR" sz="1100" dirty="0"/>
                        <a:t>,</a:t>
                      </a:r>
                      <a:r>
                        <a:rPr lang="en-US" altLang="ko-KR" sz="1100" baseline="0" dirty="0"/>
                        <a:t> </a:t>
                      </a:r>
                      <a:r>
                        <a:rPr lang="ko-KR" altLang="en-US" sz="1100" baseline="0" dirty="0"/>
                        <a:t>실화상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온도범위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-20</a:t>
                      </a:r>
                      <a:r>
                        <a:rPr lang="en-US" altLang="ko-KR" sz="1100" dirty="0">
                          <a:latin typeface="+mn-lt"/>
                          <a:ea typeface="+mn-ea"/>
                        </a:rPr>
                        <a:t>℃ ~ 150℃</a:t>
                      </a:r>
                    </a:p>
                    <a:p>
                      <a:pPr algn="ctr" latinLnBrk="1"/>
                      <a:r>
                        <a:rPr lang="ko-KR" altLang="en-US" sz="1100" dirty="0">
                          <a:latin typeface="+mn-lt"/>
                          <a:ea typeface="+mn-ea"/>
                        </a:rPr>
                        <a:t>옵션</a:t>
                      </a:r>
                      <a:r>
                        <a:rPr lang="en-US" altLang="ko-KR" sz="1100" dirty="0">
                          <a:latin typeface="+mn-lt"/>
                          <a:ea typeface="+mn-ea"/>
                        </a:rPr>
                        <a:t>:</a:t>
                      </a:r>
                      <a:r>
                        <a:rPr lang="ko-KR" altLang="en-US" sz="1100" dirty="0"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ko-KR" sz="1100" dirty="0">
                          <a:latin typeface="+mn-lt"/>
                          <a:ea typeface="+mn-ea"/>
                        </a:rPr>
                        <a:t>0℃ ~ 410℃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938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체온측정</a:t>
                      </a:r>
                      <a:endParaRPr lang="ko-KR" altLang="en-US" sz="1100" b="1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30</a:t>
                      </a:r>
                      <a:r>
                        <a:rPr lang="en-US" altLang="ko-KR" sz="1100" dirty="0" smtClean="0">
                          <a:latin typeface="+mn-lt"/>
                          <a:ea typeface="+mn-ea"/>
                        </a:rPr>
                        <a:t>℃  ~ 45℃ (</a:t>
                      </a:r>
                      <a:r>
                        <a:rPr lang="ko-KR" altLang="en-US" sz="1100" dirty="0" smtClean="0">
                          <a:latin typeface="+mn-lt"/>
                          <a:ea typeface="+mn-ea"/>
                        </a:rPr>
                        <a:t>오차</a:t>
                      </a:r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±0.3</a:t>
                      </a:r>
                      <a:r>
                        <a:rPr lang="en-US" altLang="ko-KR" sz="1100" dirty="0" smtClean="0">
                          <a:latin typeface="+mn-lt"/>
                          <a:ea typeface="+mn-ea"/>
                        </a:rPr>
                        <a:t>℃)</a:t>
                      </a:r>
                    </a:p>
                    <a:p>
                      <a:pPr algn="ctr" latinLnBrk="1"/>
                      <a:r>
                        <a:rPr lang="ko-KR" altLang="en-US" sz="900" dirty="0" err="1" smtClean="0">
                          <a:latin typeface="+mn-lt"/>
                          <a:ea typeface="+mn-ea"/>
                        </a:rPr>
                        <a:t>자동교정되는</a:t>
                      </a:r>
                      <a:r>
                        <a:rPr lang="ko-KR" altLang="en-US" sz="900" dirty="0" smtClean="0">
                          <a:latin typeface="+mn-lt"/>
                          <a:ea typeface="+mn-ea"/>
                        </a:rPr>
                        <a:t> 체온 측정모듈 탑재로 작동환경에 의한 온도변화가 없음</a:t>
                      </a:r>
                      <a:endParaRPr lang="ko-KR" altLang="en-US" sz="9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주변환경조정</a:t>
                      </a:r>
                      <a:endParaRPr lang="ko-KR" altLang="en-US" sz="1100" b="1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자동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입력거리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상대습도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주변온도에 기반</a:t>
                      </a:r>
                      <a:r>
                        <a:rPr lang="en-US" altLang="ko-KR" sz="1100" dirty="0" smtClean="0"/>
                        <a:t>)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온도차이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측정기능 사이 </a:t>
                      </a:r>
                      <a:r>
                        <a:rPr lang="ko-KR" altLang="en-US" sz="1100" dirty="0" smtClean="0"/>
                        <a:t>또는 기준온도에 </a:t>
                      </a:r>
                      <a:r>
                        <a:rPr lang="ko-KR" altLang="en-US" sz="1100" dirty="0"/>
                        <a:t>대한 </a:t>
                      </a:r>
                      <a:r>
                        <a:rPr lang="ko-KR" altLang="en-US" sz="1100" dirty="0" err="1"/>
                        <a:t>온도차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팔레트</a:t>
                      </a:r>
                      <a:endParaRPr lang="ko-KR" altLang="en-US" sz="1100" b="1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아이언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무지개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블랙</a:t>
                      </a:r>
                      <a:r>
                        <a:rPr lang="en-US" altLang="ko-KR" sz="1100" baseline="0" dirty="0" smtClean="0"/>
                        <a:t>&amp;</a:t>
                      </a:r>
                      <a:r>
                        <a:rPr lang="ko-KR" altLang="en-US" sz="1100" baseline="0" dirty="0" smtClean="0"/>
                        <a:t>화이트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등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/>
                        <a:t>알람모드</a:t>
                      </a:r>
                      <a:endParaRPr lang="ko-KR" altLang="en-US" sz="1100" b="1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음향 및 광학 </a:t>
                      </a:r>
                      <a:r>
                        <a:rPr lang="ko-KR" altLang="en-US" sz="1100" dirty="0" err="1" smtClean="0"/>
                        <a:t>알람</a:t>
                      </a:r>
                      <a:r>
                        <a:rPr lang="ko-KR" altLang="en-US" sz="1100" dirty="0" smtClean="0"/>
                        <a:t> 지원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저장공간</a:t>
                      </a:r>
                      <a:endParaRPr lang="ko-KR" altLang="en-US" sz="1100" b="1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메모리 </a:t>
                      </a:r>
                      <a:r>
                        <a:rPr lang="en-US" altLang="ko-KR" sz="1100" dirty="0" smtClean="0"/>
                        <a:t>64G / JPEG</a:t>
                      </a:r>
                      <a:r>
                        <a:rPr lang="ko-KR" altLang="en-US" sz="1100" dirty="0" smtClean="0"/>
                        <a:t>형식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영상출력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디지털 동영상 출력</a:t>
                      </a:r>
                      <a:r>
                        <a:rPr lang="en-US" altLang="ko-KR" sz="1100" dirty="0"/>
                        <a:t>(DVI)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영상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커넥터 종류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HDMI </a:t>
                      </a:r>
                      <a:r>
                        <a:rPr lang="ko-KR" altLang="en-US" sz="1100" dirty="0"/>
                        <a:t>호환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배터리</a:t>
                      </a:r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3</a:t>
                      </a:r>
                      <a:r>
                        <a:rPr lang="ko-KR" altLang="en-US" sz="1100" dirty="0" smtClean="0"/>
                        <a:t>시간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어댑터를 이용한 </a:t>
                      </a:r>
                      <a:r>
                        <a:rPr lang="ko-KR" altLang="en-US" sz="1100" dirty="0" err="1" smtClean="0"/>
                        <a:t>상시전원</a:t>
                      </a:r>
                      <a:r>
                        <a:rPr lang="ko-KR" altLang="en-US" sz="1100" dirty="0" smtClean="0"/>
                        <a:t> 모드 지원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보호 케이스</a:t>
                      </a:r>
                      <a:r>
                        <a:rPr lang="en-US" altLang="ko-KR" sz="1100" b="1" dirty="0"/>
                        <a:t>(IR)</a:t>
                      </a:r>
                      <a:endParaRPr lang="ko-KR" altLang="en-US" sz="1100" b="1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IP54</a:t>
                      </a:r>
                      <a:endParaRPr lang="ko-KR" altLang="en-US" sz="1100" dirty="0"/>
                    </a:p>
                  </a:txBody>
                  <a:tcPr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8" name="Picture 2" descr="Z:\# 직원파일공유폴더\1.영업부\4.이태선 과장\한우테크 로고\한우테크 로고(영문_배경 투명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0" y="8723256"/>
            <a:ext cx="1767469" cy="41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737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391</TotalTime>
  <Words>216</Words>
  <Application>Microsoft Office PowerPoint</Application>
  <PresentationFormat>화면 슬라이드 쇼(4:3)</PresentationFormat>
  <Paragraphs>69</Paragraphs>
  <Slides>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열화상 카메라  정확한!!! 체온측정모드 or 전력설비 측정모드 (선택사용가능)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인체 체온측정모드 탑제 열화상 카메라</dc:title>
  <dc:creator>강남희</dc:creator>
  <cp:lastModifiedBy>김동규</cp:lastModifiedBy>
  <cp:revision>29</cp:revision>
  <cp:lastPrinted>2020-05-12T08:31:00Z</cp:lastPrinted>
  <dcterms:created xsi:type="dcterms:W3CDTF">2020-05-12T06:00:00Z</dcterms:created>
  <dcterms:modified xsi:type="dcterms:W3CDTF">2020-05-25T03:11:41Z</dcterms:modified>
</cp:coreProperties>
</file>