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7375B-DD22-4D69-9631-7E098F98594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AFD0-B5CA-4583-A027-53FCA7E97A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1201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37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265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518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255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945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7092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70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꽃이(가) 표시된 사진&#10;&#10;자동 생성된 설명">
            <a:extLst>
              <a:ext uri="{FF2B5EF4-FFF2-40B4-BE49-F238E27FC236}">
                <a16:creationId xmlns:a16="http://schemas.microsoft.com/office/drawing/2014/main" id="{505CA505-3AA9-4634-9653-64D09D0F5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37"/>
            <a:ext cx="6858000" cy="9696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9271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6333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25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0730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76C185-2F6B-4FB2-9658-D590A9C78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CC4E9A2-B860-4D88-8584-3D1DD9FE7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95CB308-5AC6-4C76-9C87-4425F84AE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DF275E-A95C-4795-B2C2-8ABA47CD6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13F19D-2EA2-412A-AE05-D65235DC7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820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F74988-B97C-45F6-BABB-E91EEDDC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4183528-0837-4B77-8ED9-FF0FF1C4A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84D952D-2CDB-4209-9E56-A746D8CD4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D6654F4-2CBB-43B6-B51E-5215CD5E7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8240C8-D192-4B56-B3C3-0E8986E6C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3639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32892B-78A9-4EE3-A34B-AC395D886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1AEA09F-7012-4AED-A4B1-EB0DAAAA0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03EA125-4B87-4ECC-935B-593CD380E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C38223-1409-42C7-A291-E416B30A7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3F9CD7-6B15-4989-BFAF-14A13136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13B046-FF8C-4514-8494-A595F8E7A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63A9266-641A-486F-B09C-A6C5D9DFD2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622BDBE-BB03-46D6-900C-DFDAAC151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1181D20-C872-479F-BE4C-4346C106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B4F8197-9EE7-40C0-AD16-CE506C5D6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12A5E79-0BA6-40F2-B7B5-E016DE90B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0049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7498B0-7CC2-4841-B8D3-AF027F897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2406CE8-478F-480D-ACCA-4E7D210D5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498002-4998-417C-84C2-F77376E0BD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7A93DE6-E4DA-44C3-B968-00B8DA1C5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45C3500-DE71-4BE5-A779-CBD267D6C7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C5A500E-02D5-4926-BD84-442C86F8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C446D66-5048-426E-AE81-B8C13747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2CF9615-56FC-435F-98C5-84369658C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756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3CE48F-6B6F-4354-BD1E-F27E5774D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E4AEA43-86BC-4013-9FEF-D6F7DA83C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E23B6FC-2761-4EDC-9103-C9083E70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2B35321-A866-4EFB-984B-85A2AC2DC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4393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012E734-7E09-40B1-AF7A-931A4ED3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52C8F18-0ACB-483A-ABED-B227859C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0565A60-632C-4942-B87D-FFC20551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74700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86806E-ADE3-4E9F-B2D1-FC2D84675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0D2E1A0-626F-4C83-8DC6-C6647373A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F8FD079-8A1A-4E58-8208-A5F56524C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91638DC-0A44-4C26-A1EA-D257D387C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E5B94FC-122F-4AA8-B87B-FF41441B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5EC8021-2235-4B4E-A792-DB46854DF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611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57E562-E2B9-45D7-BBDA-D106E8F4E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209EA23-61AF-46DE-9273-4A272D953B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9BAB62-71F8-476F-A9A2-1C3E8AB43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7CFC1EB-7FC9-4241-8FDD-083231E52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7B1AB57-8E3A-4EFE-8EF9-9ADF718B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0FC4FFB-D2BD-4437-BB13-D35393113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67809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6E24E2-BA83-4F4B-80F1-432990E7E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7864B76-A108-4304-8A15-B27028106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1768C3-8EB9-4687-BCFD-E490101A0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270BACC-C144-4CCB-8AAE-E03DB2ADE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535991-88B0-4587-916A-638B63023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16413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82BB5F9-B2B4-427D-8372-71C4578911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3CEDC5A-CBDB-4B85-999A-3F9AFC53AE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968451-D3BC-430A-86FA-76E3403D6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03D320-A937-439C-8C02-123496568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5F18E08-B291-49F9-90A5-C04E1F4A9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827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A410E-909B-4EFB-A3B7-E2F42558C57B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33EC4-DD3D-4206-91A4-FF0F1D6B9F23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67A2581-9CED-4AFB-9875-A29336B2EB6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80236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AB93A18-511E-4926-BC69-5A7B62A05C9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9901"/>
            <a:ext cx="6858000" cy="108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3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C176ACA-7B03-4282-BEA8-D0BFD7226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E1F072C-4D28-4449-8AB3-7C01A4128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71BE7E-D3D3-4163-8A19-B8E7C4508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2F99C-35BB-4697-8C61-3183289FAB8E}" type="datetimeFigureOut">
              <a:rPr lang="ko-KR" altLang="en-US" smtClean="0"/>
              <a:t>2020-09-17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5D5A08-69F5-49F4-B94D-D5D51B3B78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F683D6-339F-4FCB-8AA9-FD8F7ABBA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42321-7D95-4E43-B942-D5B96980BA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227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96736246-D74B-4AC4-AB14-3D38505D518B}"/>
              </a:ext>
            </a:extLst>
          </p:cNvPr>
          <p:cNvSpPr/>
          <p:nvPr/>
        </p:nvSpPr>
        <p:spPr>
          <a:xfrm>
            <a:off x="1082782" y="1099648"/>
            <a:ext cx="4866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Fresh-</a:t>
            </a:r>
            <a:r>
              <a:rPr lang="en-US" altLang="ko-KR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Checker</a:t>
            </a:r>
            <a:r>
              <a:rPr lang="en-US" altLang="ko-KR" sz="5400" b="1" baseline="30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TM</a:t>
            </a:r>
            <a:endParaRPr lang="en-US" altLang="ko-KR" sz="5400" b="1" cap="none" spc="0" baseline="3000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F55F20A9-FE98-4491-AF85-494E074FC96C}"/>
              </a:ext>
            </a:extLst>
          </p:cNvPr>
          <p:cNvCxnSpPr>
            <a:cxnSpLocks/>
          </p:cNvCxnSpPr>
          <p:nvPr/>
        </p:nvCxnSpPr>
        <p:spPr>
          <a:xfrm flipH="1">
            <a:off x="3745283" y="2219195"/>
            <a:ext cx="1" cy="38786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8B6000CE-C1B6-457F-9FA6-36006E99557A}"/>
              </a:ext>
            </a:extLst>
          </p:cNvPr>
          <p:cNvCxnSpPr>
            <a:cxnSpLocks/>
          </p:cNvCxnSpPr>
          <p:nvPr/>
        </p:nvCxnSpPr>
        <p:spPr>
          <a:xfrm flipH="1">
            <a:off x="3745283" y="2219195"/>
            <a:ext cx="27485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C940636-3D49-4A4E-90BC-A7FB2A1586A4}"/>
              </a:ext>
            </a:extLst>
          </p:cNvPr>
          <p:cNvSpPr/>
          <p:nvPr/>
        </p:nvSpPr>
        <p:spPr>
          <a:xfrm>
            <a:off x="3915377" y="2367942"/>
            <a:ext cx="2578471" cy="4373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>
                <a:solidFill>
                  <a:srgbClr val="FFFF00"/>
                </a:solidFill>
              </a:rPr>
              <a:t>장점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286D04-9A1E-4CDC-AEEF-B7C84E2C25DC}"/>
              </a:ext>
            </a:extLst>
          </p:cNvPr>
          <p:cNvSpPr txBox="1"/>
          <p:nvPr/>
        </p:nvSpPr>
        <p:spPr>
          <a:xfrm>
            <a:off x="3915376" y="2866176"/>
            <a:ext cx="257847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배터리로 동작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(5V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충전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CO2/O2 </a:t>
            </a:r>
            <a:r>
              <a:rPr lang="ko-KR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두가지 가스 측정</a:t>
            </a:r>
            <a:endParaRPr lang="en-US" altLang="ko-KR" sz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CO2 : 0~100% (</a:t>
            </a:r>
            <a:r>
              <a:rPr lang="ko-KR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분해능 </a:t>
            </a:r>
            <a:r>
              <a:rPr lang="en-US" altLang="ko-K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0.1%)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O2 : 0~25% (</a:t>
            </a:r>
            <a:r>
              <a:rPr lang="ko-KR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분해능 </a:t>
            </a:r>
            <a:r>
              <a:rPr lang="en-US" altLang="ko-K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0.1%)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장시간 사용 가능</a:t>
            </a: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적은 샘플양으로 측정</a:t>
            </a: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휴대성과 편리성</a:t>
            </a: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낮은 유지비용</a:t>
            </a: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교정의 편리함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10E626-68B0-4C35-AB4B-E520F9480818}"/>
              </a:ext>
            </a:extLst>
          </p:cNvPr>
          <p:cNvSpPr txBox="1"/>
          <p:nvPr/>
        </p:nvSpPr>
        <p:spPr>
          <a:xfrm>
            <a:off x="252303" y="6557340"/>
            <a:ext cx="5904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70C0"/>
                </a:solidFill>
              </a:rPr>
              <a:t>1. </a:t>
            </a:r>
            <a:r>
              <a:rPr lang="ko-KR" altLang="en-US" sz="2400" b="1" dirty="0">
                <a:solidFill>
                  <a:srgbClr val="0070C0"/>
                </a:solidFill>
              </a:rPr>
              <a:t>제품 설명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27DEA0F-0F6C-414B-873B-B9E1DD28DD36}"/>
              </a:ext>
            </a:extLst>
          </p:cNvPr>
          <p:cNvSpPr txBox="1"/>
          <p:nvPr/>
        </p:nvSpPr>
        <p:spPr>
          <a:xfrm>
            <a:off x="539507" y="7075345"/>
            <a:ext cx="6016971" cy="144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갈수록 증대되는 신선 포장식품의 변질을 최소하기 위해 인공적으로 조성된 기체를 포장용기내에 주입함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이를 측정하기 위한 기기임</a:t>
            </a: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신선식품 진공 포장내부의 가스조성 측정</a:t>
            </a: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제조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유통 과정에서의 식품 품질관리</a:t>
            </a:r>
            <a:endParaRPr lang="en-US" altLang="ko-KR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쉽고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직관적인 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</a:t>
            </a:r>
            <a:r>
              <a:rPr lang="ko-KR" altLang="en-US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제공 </a:t>
            </a:r>
            <a:r>
              <a:rPr lang="en-US" altLang="ko-KR" sz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(touch)</a:t>
            </a:r>
            <a:endParaRPr lang="ko-KR" altLang="en-US" sz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" name="Picture 4" descr="[포스트코로나, 간편식 떴다]5조 한끼 전쟁…집에서 만나는 완벽한 한상 차림">
            <a:extLst>
              <a:ext uri="{FF2B5EF4-FFF2-40B4-BE49-F238E27FC236}">
                <a16:creationId xmlns:a16="http://schemas.microsoft.com/office/drawing/2014/main" id="{FDD5E6DE-E6C3-49E9-B384-3E1D210BE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281" y="7425535"/>
            <a:ext cx="1766212" cy="122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9F44A30-743B-4FB0-B7D8-C9991CC33B00}"/>
              </a:ext>
            </a:extLst>
          </p:cNvPr>
          <p:cNvSpPr txBox="1"/>
          <p:nvPr/>
        </p:nvSpPr>
        <p:spPr>
          <a:xfrm>
            <a:off x="749416" y="1782533"/>
            <a:ext cx="2346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CO2,O2 Analyzer</a:t>
            </a:r>
            <a:endParaRPr lang="ko-KR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F210405-D401-4F1B-88EE-4579BD063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90451">
            <a:off x="-111109" y="2402808"/>
            <a:ext cx="3783575" cy="323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812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55CAB5B5-F135-47A8-B09A-A268CE9366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082196"/>
              </p:ext>
            </p:extLst>
          </p:nvPr>
        </p:nvGraphicFramePr>
        <p:xfrm>
          <a:off x="579328" y="2627752"/>
          <a:ext cx="5904236" cy="36804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12102">
                  <a:extLst>
                    <a:ext uri="{9D8B030D-6E8A-4147-A177-3AD203B41FA5}">
                      <a16:colId xmlns:a16="http://schemas.microsoft.com/office/drawing/2014/main" val="767044864"/>
                    </a:ext>
                  </a:extLst>
                </a:gridCol>
                <a:gridCol w="1377863">
                  <a:extLst>
                    <a:ext uri="{9D8B030D-6E8A-4147-A177-3AD203B41FA5}">
                      <a16:colId xmlns:a16="http://schemas.microsoft.com/office/drawing/2014/main" val="922193824"/>
                    </a:ext>
                  </a:extLst>
                </a:gridCol>
                <a:gridCol w="2091847">
                  <a:extLst>
                    <a:ext uri="{9D8B030D-6E8A-4147-A177-3AD203B41FA5}">
                      <a16:colId xmlns:a16="http://schemas.microsoft.com/office/drawing/2014/main" val="2441924567"/>
                    </a:ext>
                  </a:extLst>
                </a:gridCol>
                <a:gridCol w="1122424">
                  <a:extLst>
                    <a:ext uri="{9D8B030D-6E8A-4147-A177-3AD203B41FA5}">
                      <a16:colId xmlns:a16="http://schemas.microsoft.com/office/drawing/2014/main" val="1636055846"/>
                    </a:ext>
                  </a:extLst>
                </a:gridCol>
              </a:tblGrid>
              <a:tr h="2332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항목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방식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범위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8216026"/>
                  </a:ext>
                </a:extLst>
              </a:tr>
              <a:tr h="233256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CO2</a:t>
                      </a:r>
                    </a:p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이산화탄소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)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측정원리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NDIR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2476779"/>
                  </a:ext>
                </a:extLst>
              </a:tr>
              <a:tr h="23325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rgbClr val="0070C0"/>
                          </a:solidFill>
                        </a:rPr>
                        <a:t>측정범위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rgbClr val="0070C0"/>
                          </a:solidFill>
                        </a:rPr>
                        <a:t>0 ~ 100 %Vol</a:t>
                      </a:r>
                      <a:endParaRPr lang="ko-KR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3410904"/>
                  </a:ext>
                </a:extLst>
              </a:tr>
              <a:tr h="23325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측정시간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&lt; 10s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1061716"/>
                  </a:ext>
                </a:extLst>
              </a:tr>
              <a:tr h="233256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O2</a:t>
                      </a:r>
                    </a:p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산소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)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측정원리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광학식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9583270"/>
                  </a:ext>
                </a:extLst>
              </a:tr>
              <a:tr h="23325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측정범위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i="1" dirty="0">
                          <a:solidFill>
                            <a:srgbClr val="0070C0"/>
                          </a:solidFill>
                        </a:rPr>
                        <a:t>0 ~ 25 %Vol</a:t>
                      </a:r>
                      <a:endParaRPr lang="ko-KR" altLang="en-US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6687321"/>
                  </a:ext>
                </a:extLst>
              </a:tr>
              <a:tr h="23325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측정시간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&lt; 10s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3361867"/>
                  </a:ext>
                </a:extLst>
              </a:tr>
              <a:tr h="2332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최대 가스 </a:t>
                      </a:r>
                      <a:r>
                        <a:rPr lang="ko-KR" altLang="en-US" dirty="0" err="1">
                          <a:solidFill>
                            <a:srgbClr val="0070C0"/>
                          </a:solidFill>
                        </a:rPr>
                        <a:t>샘플량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&lt; 10ml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0152589"/>
                  </a:ext>
                </a:extLst>
              </a:tr>
              <a:tr h="2332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크기 및 무게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100 x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140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72(H </a:t>
                      </a:r>
                      <a:r>
                        <a:rPr lang="ko-KR" altLang="en-US" dirty="0" err="1">
                          <a:solidFill>
                            <a:srgbClr val="0070C0"/>
                          </a:solidFill>
                        </a:rPr>
                        <a:t>높은쪽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)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8712214"/>
                  </a:ext>
                </a:extLst>
              </a:tr>
              <a:tr h="2332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전원 적용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5V adapter (USB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 가능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또는 배터리 동작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970495"/>
                  </a:ext>
                </a:extLst>
              </a:tr>
              <a:tr h="2332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디스플레이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Touch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방식</a:t>
                      </a:r>
                      <a:endParaRPr lang="en-US" altLang="ko-KR" dirty="0">
                        <a:solidFill>
                          <a:srgbClr val="0070C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버튼 동작 가능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)</a:t>
                      </a:r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122510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2C8815D-F013-4949-8400-12CA04BC3D79}"/>
              </a:ext>
            </a:extLst>
          </p:cNvPr>
          <p:cNvSpPr txBox="1"/>
          <p:nvPr/>
        </p:nvSpPr>
        <p:spPr>
          <a:xfrm>
            <a:off x="252303" y="2060497"/>
            <a:ext cx="5904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70C0"/>
                </a:solidFill>
              </a:rPr>
              <a:t>2. </a:t>
            </a:r>
            <a:r>
              <a:rPr lang="ko-KR" altLang="en-US" sz="2400" b="1" dirty="0">
                <a:solidFill>
                  <a:srgbClr val="0070C0"/>
                </a:solidFill>
              </a:rPr>
              <a:t>기술 사양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FFCF3E-58FA-44EE-8AD0-E5F2F317172E}"/>
              </a:ext>
            </a:extLst>
          </p:cNvPr>
          <p:cNvSpPr txBox="1"/>
          <p:nvPr/>
        </p:nvSpPr>
        <p:spPr>
          <a:xfrm>
            <a:off x="252303" y="6532288"/>
            <a:ext cx="5904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70C0"/>
                </a:solidFill>
              </a:rPr>
              <a:t>3. </a:t>
            </a:r>
            <a:r>
              <a:rPr lang="ko-KR" altLang="en-US" sz="2400" b="1" dirty="0">
                <a:solidFill>
                  <a:srgbClr val="0070C0"/>
                </a:solidFill>
              </a:rPr>
              <a:t>사진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C7B3D65-B334-4B23-B9E6-ABBF5F63B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78" y="7213275"/>
            <a:ext cx="2016690" cy="145508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C9FD9A6-EADE-452C-84EF-331A4C21D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139" y="7226293"/>
            <a:ext cx="1791083" cy="145032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F1155A87-9D8C-4389-89FD-7C09D60C8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4734" y="7213275"/>
            <a:ext cx="1694139" cy="145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543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455</TotalTime>
  <Words>163</Words>
  <Application>Microsoft Office PowerPoint</Application>
  <PresentationFormat>A4 용지(210x297mm)</PresentationFormat>
  <Paragraphs>57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Office 테마</vt:lpstr>
      <vt:lpstr>디자인 사용자 지정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HanCharley</dc:creator>
  <cp:lastModifiedBy>HanCharley</cp:lastModifiedBy>
  <cp:revision>18</cp:revision>
  <dcterms:created xsi:type="dcterms:W3CDTF">2020-09-11T08:39:08Z</dcterms:created>
  <dcterms:modified xsi:type="dcterms:W3CDTF">2020-09-17T02:37:48Z</dcterms:modified>
</cp:coreProperties>
</file>