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handoutMasterIdLst>
    <p:handoutMasterId r:id="rId38"/>
  </p:handoutMasterIdLst>
  <p:sldIdLst>
    <p:sldId id="293" r:id="rId2"/>
    <p:sldId id="259" r:id="rId3"/>
    <p:sldId id="328" r:id="rId4"/>
    <p:sldId id="296" r:id="rId5"/>
    <p:sldId id="297" r:id="rId6"/>
    <p:sldId id="338" r:id="rId7"/>
    <p:sldId id="370" r:id="rId8"/>
    <p:sldId id="314" r:id="rId9"/>
    <p:sldId id="355" r:id="rId10"/>
    <p:sldId id="356" r:id="rId11"/>
    <p:sldId id="357" r:id="rId12"/>
    <p:sldId id="358" r:id="rId13"/>
    <p:sldId id="343" r:id="rId14"/>
    <p:sldId id="361" r:id="rId15"/>
    <p:sldId id="362" r:id="rId16"/>
    <p:sldId id="392" r:id="rId17"/>
    <p:sldId id="393" r:id="rId18"/>
    <p:sldId id="388" r:id="rId19"/>
    <p:sldId id="378" r:id="rId20"/>
    <p:sldId id="365" r:id="rId21"/>
    <p:sldId id="366" r:id="rId22"/>
    <p:sldId id="385" r:id="rId23"/>
    <p:sldId id="382" r:id="rId24"/>
    <p:sldId id="383" r:id="rId25"/>
    <p:sldId id="367" r:id="rId26"/>
    <p:sldId id="354" r:id="rId27"/>
    <p:sldId id="386" r:id="rId28"/>
    <p:sldId id="372" r:id="rId29"/>
    <p:sldId id="348" r:id="rId30"/>
    <p:sldId id="369" r:id="rId31"/>
    <p:sldId id="351" r:id="rId32"/>
    <p:sldId id="389" r:id="rId33"/>
    <p:sldId id="390" r:id="rId34"/>
    <p:sldId id="391" r:id="rId35"/>
    <p:sldId id="373" r:id="rId36"/>
  </p:sldIdLst>
  <p:sldSz cx="9906000" cy="6858000" type="A4"/>
  <p:notesSz cx="9939338" cy="6807200"/>
  <p:embeddedFontLst>
    <p:embeddedFont>
      <p:font typeface="HY견고딕" pitchFamily="18" charset="-127"/>
      <p:regular r:id="rId39"/>
    </p:embeddedFont>
    <p:embeddedFont>
      <p:font typeface="맑은 고딕" pitchFamily="50" charset="-127"/>
      <p:regular r:id="rId40"/>
      <p:bold r:id="rId41"/>
    </p:embeddedFont>
    <p:embeddedFont>
      <p:font typeface="HY울릉도M" charset="-127"/>
      <p:regular r:id="rId42"/>
    </p:embeddedFont>
    <p:embeddedFont>
      <p:font typeface="HY헤드라인M" pitchFamily="18" charset="-127"/>
      <p:regular r:id="rId43"/>
    </p:embeddedFont>
    <p:embeddedFont>
      <p:font typeface="Franklin Gothic Heavy" pitchFamily="34" charset="0"/>
      <p:regular r:id="rId44"/>
      <p:italic r:id="rId45"/>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99">
          <p15:clr>
            <a:srgbClr val="A4A3A4"/>
          </p15:clr>
        </p15:guide>
        <p15:guide id="2" orient="horz" pos="2387">
          <p15:clr>
            <a:srgbClr val="A4A3A4"/>
          </p15:clr>
        </p15:guide>
        <p15:guide id="3" orient="horz" pos="3702">
          <p15:clr>
            <a:srgbClr val="A4A3A4"/>
          </p15:clr>
        </p15:guide>
        <p15:guide id="4" pos="3120">
          <p15:clr>
            <a:srgbClr val="A4A3A4"/>
          </p15:clr>
        </p15:guide>
        <p15:guide id="5" pos="320">
          <p15:clr>
            <a:srgbClr val="A4A3A4"/>
          </p15:clr>
        </p15:guide>
        <p15:guide id="6" pos="1351">
          <p15:clr>
            <a:srgbClr val="A4A3A4"/>
          </p15:clr>
        </p15:guide>
      </p15:sldGuideLst>
    </p:ext>
    <p:ext uri="{2D200454-40CA-4A62-9FC3-DE9A4176ACB9}">
      <p15:notesGuideLst xmlns:p15="http://schemas.microsoft.com/office/powerpoint/2012/main" xmlns="">
        <p15:guide id="1" orient="horz" pos="2144">
          <p15:clr>
            <a:srgbClr val="A4A3A4"/>
          </p15:clr>
        </p15:guide>
        <p15:guide id="2" pos="313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5D2D"/>
    <a:srgbClr val="FF9900"/>
    <a:srgbClr val="0000FF"/>
    <a:srgbClr val="B2B6CA"/>
    <a:srgbClr val="FFCC00"/>
    <a:srgbClr val="0099FF"/>
    <a:srgbClr val="FF5050"/>
    <a:srgbClr val="95A7CF"/>
    <a:srgbClr val="A5CFD7"/>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31" autoAdjust="0"/>
    <p:restoredTop sz="90118" autoAdjust="0"/>
  </p:normalViewPr>
  <p:slideViewPr>
    <p:cSldViewPr>
      <p:cViewPr varScale="1">
        <p:scale>
          <a:sx n="100" d="100"/>
          <a:sy n="100" d="100"/>
        </p:scale>
        <p:origin x="-1914" y="-102"/>
      </p:cViewPr>
      <p:guideLst>
        <p:guide orient="horz" pos="799"/>
        <p:guide orient="horz" pos="2387"/>
        <p:guide orient="horz" pos="3702"/>
        <p:guide pos="3120"/>
        <p:guide pos="320"/>
        <p:guide pos="1351"/>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3870" y="-120"/>
      </p:cViewPr>
      <p:guideLst>
        <p:guide orient="horz" pos="2144"/>
        <p:guide pos="313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A00C03-BDFD-48AB-84C3-7FE37CF1F17A}" type="doc">
      <dgm:prSet loTypeId="urn:microsoft.com/office/officeart/2005/8/layout/orgChart1" loCatId="hierarchy" qsTypeId="urn:microsoft.com/office/officeart/2005/8/quickstyle/simple1" qsCatId="simple" csTypeId="urn:microsoft.com/office/officeart/2005/8/colors/colorful1#1" csCatId="colorful" phldr="1"/>
      <dgm:spPr/>
      <dgm:t>
        <a:bodyPr/>
        <a:lstStyle/>
        <a:p>
          <a:pPr latinLnBrk="1"/>
          <a:endParaRPr lang="ko-KR" altLang="en-US"/>
        </a:p>
      </dgm:t>
    </dgm:pt>
    <dgm:pt modelId="{90E15543-C2BB-4FED-A784-1ECB35070176}">
      <dgm:prSet phldrT="[텍스트]" custT="1"/>
      <dgm:spPr/>
      <dgm:t>
        <a:bodyPr/>
        <a:lstStyle/>
        <a:p>
          <a:pPr latinLnBrk="1"/>
          <a:r>
            <a:rPr lang="en-US" altLang="ko-KR" sz="1200" b="1" dirty="0">
              <a:latin typeface="HY울릉도M" pitchFamily="18" charset="-127"/>
              <a:ea typeface="HY울릉도M" pitchFamily="18" charset="-127"/>
            </a:rPr>
            <a:t>CEO</a:t>
          </a:r>
          <a:endParaRPr lang="ko-KR" altLang="en-US" sz="1200" b="1" dirty="0">
            <a:latin typeface="HY울릉도M" pitchFamily="18" charset="-127"/>
            <a:ea typeface="HY울릉도M" pitchFamily="18" charset="-127"/>
          </a:endParaRPr>
        </a:p>
      </dgm:t>
    </dgm:pt>
    <dgm:pt modelId="{0CA8CD07-1CF9-4EC4-B865-7FA5DFC17B7B}" type="parTrans" cxnId="{4CC5961D-BF4D-4CC4-B1B4-0473A44795B9}">
      <dgm:prSet/>
      <dgm:spPr/>
      <dgm:t>
        <a:bodyPr/>
        <a:lstStyle/>
        <a:p>
          <a:pPr latinLnBrk="1"/>
          <a:endParaRPr lang="ko-KR" altLang="en-US" sz="1400" b="1">
            <a:latin typeface="HY울릉도M" pitchFamily="18" charset="-127"/>
            <a:ea typeface="HY울릉도M" pitchFamily="18" charset="-127"/>
          </a:endParaRPr>
        </a:p>
      </dgm:t>
    </dgm:pt>
    <dgm:pt modelId="{4A14F75B-245B-4FCA-83E1-3070BD74AA19}" type="sibTrans" cxnId="{4CC5961D-BF4D-4CC4-B1B4-0473A44795B9}">
      <dgm:prSet/>
      <dgm:spPr/>
      <dgm:t>
        <a:bodyPr/>
        <a:lstStyle/>
        <a:p>
          <a:pPr latinLnBrk="1"/>
          <a:endParaRPr lang="ko-KR" altLang="en-US" sz="1400" b="1">
            <a:latin typeface="HY울릉도M" pitchFamily="18" charset="-127"/>
            <a:ea typeface="HY울릉도M" pitchFamily="18" charset="-127"/>
          </a:endParaRPr>
        </a:p>
      </dgm:t>
    </dgm:pt>
    <dgm:pt modelId="{1C697D1B-F26A-40C5-A517-063DE4E200CD}" type="asst">
      <dgm:prSet phldrT="[텍스트]" custT="1"/>
      <dgm:spPr/>
      <dgm:t>
        <a:bodyPr/>
        <a:lstStyle/>
        <a:p>
          <a:pPr latinLnBrk="1"/>
          <a:r>
            <a:rPr lang="en-US" altLang="ko-KR" sz="1200" b="1" dirty="0">
              <a:latin typeface="HY울릉도M" pitchFamily="18" charset="-127"/>
              <a:ea typeface="HY울릉도M" pitchFamily="18" charset="-127"/>
            </a:rPr>
            <a:t>Research</a:t>
          </a:r>
        </a:p>
        <a:p>
          <a:pPr latinLnBrk="1"/>
          <a:r>
            <a:rPr lang="en-US" altLang="ko-KR" sz="1200" b="1" dirty="0">
              <a:latin typeface="HY울릉도M" pitchFamily="18" charset="-127"/>
              <a:ea typeface="HY울릉도M" pitchFamily="18" charset="-127"/>
            </a:rPr>
            <a:t>Laboratory</a:t>
          </a:r>
          <a:endParaRPr lang="ko-KR" altLang="en-US" sz="1200" b="1" dirty="0">
            <a:latin typeface="HY울릉도M" pitchFamily="18" charset="-127"/>
            <a:ea typeface="HY울릉도M" pitchFamily="18" charset="-127"/>
          </a:endParaRPr>
        </a:p>
      </dgm:t>
    </dgm:pt>
    <dgm:pt modelId="{4A917580-A380-4377-8455-BBBF6D9EED46}" type="parTrans" cxnId="{8F6D7613-B125-4CF7-B6CB-535105EAA33C}">
      <dgm:prSet/>
      <dgm:spPr/>
      <dgm:t>
        <a:bodyPr/>
        <a:lstStyle/>
        <a:p>
          <a:pPr latinLnBrk="1"/>
          <a:endParaRPr lang="ko-KR" altLang="en-US" sz="1400" b="1">
            <a:latin typeface="HY울릉도M" pitchFamily="18" charset="-127"/>
            <a:ea typeface="HY울릉도M" pitchFamily="18" charset="-127"/>
          </a:endParaRPr>
        </a:p>
      </dgm:t>
    </dgm:pt>
    <dgm:pt modelId="{F84FF486-C075-419F-AF2D-8ABCD9BBF6CC}" type="sibTrans" cxnId="{8F6D7613-B125-4CF7-B6CB-535105EAA33C}">
      <dgm:prSet/>
      <dgm:spPr/>
      <dgm:t>
        <a:bodyPr/>
        <a:lstStyle/>
        <a:p>
          <a:pPr latinLnBrk="1"/>
          <a:endParaRPr lang="ko-KR" altLang="en-US" sz="1400" b="1">
            <a:latin typeface="HY울릉도M" pitchFamily="18" charset="-127"/>
            <a:ea typeface="HY울릉도M" pitchFamily="18" charset="-127"/>
          </a:endParaRPr>
        </a:p>
      </dgm:t>
    </dgm:pt>
    <dgm:pt modelId="{CDE24BC3-B6E8-49A2-86D0-0E39790748EE}">
      <dgm:prSet phldrT="[텍스트]" custT="1"/>
      <dgm:spPr/>
      <dgm:t>
        <a:bodyPr/>
        <a:lstStyle/>
        <a:p>
          <a:pPr latinLnBrk="1"/>
          <a:r>
            <a:rPr lang="en-US" altLang="ko-KR" sz="1200" b="1" dirty="0">
              <a:latin typeface="HY울릉도M" pitchFamily="18" charset="-127"/>
              <a:ea typeface="HY울릉도M" pitchFamily="18" charset="-127"/>
            </a:rPr>
            <a:t>Production</a:t>
          </a:r>
        </a:p>
        <a:p>
          <a:pPr latinLnBrk="1"/>
          <a:r>
            <a:rPr lang="en-US" altLang="ko-KR" sz="1200" b="1" dirty="0">
              <a:latin typeface="HY울릉도M" pitchFamily="18" charset="-127"/>
              <a:ea typeface="HY울릉도M" pitchFamily="18" charset="-127"/>
            </a:rPr>
            <a:t>/Quality</a:t>
          </a:r>
          <a:endParaRPr lang="ko-KR" altLang="en-US" sz="1200" b="1" dirty="0">
            <a:latin typeface="HY울릉도M" pitchFamily="18" charset="-127"/>
            <a:ea typeface="HY울릉도M" pitchFamily="18" charset="-127"/>
          </a:endParaRPr>
        </a:p>
      </dgm:t>
    </dgm:pt>
    <dgm:pt modelId="{5FCC938D-BAA2-4766-AAA2-AB219D6AA8C8}" type="parTrans" cxnId="{6A4D1DD4-D742-482E-A770-272215B6D460}">
      <dgm:prSet/>
      <dgm:spPr/>
      <dgm:t>
        <a:bodyPr/>
        <a:lstStyle/>
        <a:p>
          <a:pPr latinLnBrk="1"/>
          <a:endParaRPr lang="ko-KR" altLang="en-US" sz="1400" b="1">
            <a:latin typeface="HY울릉도M" pitchFamily="18" charset="-127"/>
            <a:ea typeface="HY울릉도M" pitchFamily="18" charset="-127"/>
          </a:endParaRPr>
        </a:p>
      </dgm:t>
    </dgm:pt>
    <dgm:pt modelId="{D6BC14BE-FADC-423F-8FF8-811658F02B21}" type="sibTrans" cxnId="{6A4D1DD4-D742-482E-A770-272215B6D460}">
      <dgm:prSet/>
      <dgm:spPr/>
      <dgm:t>
        <a:bodyPr/>
        <a:lstStyle/>
        <a:p>
          <a:pPr latinLnBrk="1"/>
          <a:endParaRPr lang="ko-KR" altLang="en-US" sz="1400" b="1">
            <a:latin typeface="HY울릉도M" pitchFamily="18" charset="-127"/>
            <a:ea typeface="HY울릉도M" pitchFamily="18" charset="-127"/>
          </a:endParaRPr>
        </a:p>
      </dgm:t>
    </dgm:pt>
    <dgm:pt modelId="{48B7C729-6922-4183-9B34-F16341696614}">
      <dgm:prSet phldrT="[텍스트]" custT="1"/>
      <dgm:spPr/>
      <dgm:t>
        <a:bodyPr/>
        <a:lstStyle/>
        <a:p>
          <a:pPr latinLnBrk="1"/>
          <a:r>
            <a:rPr lang="en-US" altLang="ko-KR" sz="1200" b="1" dirty="0">
              <a:latin typeface="HY울릉도M" pitchFamily="18" charset="-127"/>
              <a:ea typeface="HY울릉도M" pitchFamily="18" charset="-127"/>
            </a:rPr>
            <a:t>General sales</a:t>
          </a:r>
          <a:endParaRPr lang="ko-KR" altLang="en-US" sz="1200" b="1" dirty="0">
            <a:latin typeface="HY울릉도M" pitchFamily="18" charset="-127"/>
            <a:ea typeface="HY울릉도M" pitchFamily="18" charset="-127"/>
          </a:endParaRPr>
        </a:p>
      </dgm:t>
    </dgm:pt>
    <dgm:pt modelId="{0E19A08A-FD5D-4C30-93B0-E9EEC386B7D0}" type="parTrans" cxnId="{D53E89E9-2040-4890-95BD-191524002872}">
      <dgm:prSet/>
      <dgm:spPr/>
      <dgm:t>
        <a:bodyPr/>
        <a:lstStyle/>
        <a:p>
          <a:pPr latinLnBrk="1"/>
          <a:endParaRPr lang="ko-KR" altLang="en-US" sz="1400" b="1">
            <a:latin typeface="HY울릉도M" pitchFamily="18" charset="-127"/>
            <a:ea typeface="HY울릉도M" pitchFamily="18" charset="-127"/>
          </a:endParaRPr>
        </a:p>
      </dgm:t>
    </dgm:pt>
    <dgm:pt modelId="{B2649947-2880-4A88-9C05-36A5A835961C}" type="sibTrans" cxnId="{D53E89E9-2040-4890-95BD-191524002872}">
      <dgm:prSet/>
      <dgm:spPr/>
      <dgm:t>
        <a:bodyPr/>
        <a:lstStyle/>
        <a:p>
          <a:pPr latinLnBrk="1"/>
          <a:endParaRPr lang="ko-KR" altLang="en-US" sz="1400" b="1">
            <a:latin typeface="HY울릉도M" pitchFamily="18" charset="-127"/>
            <a:ea typeface="HY울릉도M" pitchFamily="18" charset="-127"/>
          </a:endParaRPr>
        </a:p>
      </dgm:t>
    </dgm:pt>
    <dgm:pt modelId="{362963B3-8281-420C-9E7C-34E0A1607E41}">
      <dgm:prSet phldrT="[텍스트]" custT="1"/>
      <dgm:spPr/>
      <dgm:t>
        <a:bodyPr/>
        <a:lstStyle/>
        <a:p>
          <a:pPr latinLnBrk="1"/>
          <a:r>
            <a:rPr lang="en-US" altLang="ko-KR" sz="1200" b="1" dirty="0">
              <a:latin typeface="HY울릉도M" pitchFamily="18" charset="-127"/>
              <a:ea typeface="HY울릉도M" pitchFamily="18" charset="-127"/>
            </a:rPr>
            <a:t>Management support</a:t>
          </a:r>
          <a:endParaRPr lang="ko-KR" altLang="en-US" sz="1200" b="1" dirty="0">
            <a:latin typeface="HY울릉도M" pitchFamily="18" charset="-127"/>
            <a:ea typeface="HY울릉도M" pitchFamily="18" charset="-127"/>
          </a:endParaRPr>
        </a:p>
      </dgm:t>
    </dgm:pt>
    <dgm:pt modelId="{C3DA38AA-DAD6-4564-B7E1-F4C379E89273}" type="parTrans" cxnId="{E3B06448-93A1-45CE-BCA8-B482229F4011}">
      <dgm:prSet/>
      <dgm:spPr/>
      <dgm:t>
        <a:bodyPr/>
        <a:lstStyle/>
        <a:p>
          <a:pPr latinLnBrk="1"/>
          <a:endParaRPr lang="ko-KR" altLang="en-US" sz="1400" b="1">
            <a:latin typeface="HY울릉도M" pitchFamily="18" charset="-127"/>
            <a:ea typeface="HY울릉도M" pitchFamily="18" charset="-127"/>
          </a:endParaRPr>
        </a:p>
      </dgm:t>
    </dgm:pt>
    <dgm:pt modelId="{B8C761D3-8BC1-4338-9F14-DE94361BB84B}" type="sibTrans" cxnId="{E3B06448-93A1-45CE-BCA8-B482229F4011}">
      <dgm:prSet/>
      <dgm:spPr/>
      <dgm:t>
        <a:bodyPr/>
        <a:lstStyle/>
        <a:p>
          <a:pPr latinLnBrk="1"/>
          <a:endParaRPr lang="ko-KR" altLang="en-US" sz="1400" b="1">
            <a:latin typeface="HY울릉도M" pitchFamily="18" charset="-127"/>
            <a:ea typeface="HY울릉도M" pitchFamily="18" charset="-127"/>
          </a:endParaRPr>
        </a:p>
      </dgm:t>
    </dgm:pt>
    <dgm:pt modelId="{B9030427-047C-4B36-92EA-E95EC056E826}" type="asst">
      <dgm:prSet custT="1"/>
      <dgm:spPr/>
      <dgm:t>
        <a:bodyPr/>
        <a:lstStyle/>
        <a:p>
          <a:pPr latinLnBrk="1"/>
          <a:r>
            <a:rPr lang="en-US" altLang="ko-KR" sz="1050" dirty="0">
              <a:latin typeface="HY울릉도M" pitchFamily="18" charset="-127"/>
              <a:ea typeface="HY울릉도M" pitchFamily="18" charset="-127"/>
            </a:rPr>
            <a:t>Ship</a:t>
          </a:r>
          <a:endParaRPr lang="ko-KR" altLang="en-US" sz="1050" dirty="0">
            <a:latin typeface="HY울릉도M" pitchFamily="18" charset="-127"/>
            <a:ea typeface="HY울릉도M" pitchFamily="18" charset="-127"/>
          </a:endParaRPr>
        </a:p>
      </dgm:t>
    </dgm:pt>
    <dgm:pt modelId="{E74BE998-61B3-4D9D-83F1-C0CF24A34628}" type="parTrans" cxnId="{D65EC533-87CE-4B6D-B402-8B66F243A027}">
      <dgm:prSet/>
      <dgm:spPr/>
      <dgm:t>
        <a:bodyPr/>
        <a:lstStyle/>
        <a:p>
          <a:pPr latinLnBrk="1"/>
          <a:endParaRPr lang="ko-KR" altLang="en-US"/>
        </a:p>
      </dgm:t>
    </dgm:pt>
    <dgm:pt modelId="{548482E4-BFEC-4BCD-B0FB-68DF1F76DAD3}" type="sibTrans" cxnId="{D65EC533-87CE-4B6D-B402-8B66F243A027}">
      <dgm:prSet/>
      <dgm:spPr/>
      <dgm:t>
        <a:bodyPr/>
        <a:lstStyle/>
        <a:p>
          <a:pPr latinLnBrk="1"/>
          <a:endParaRPr lang="ko-KR" altLang="en-US"/>
        </a:p>
      </dgm:t>
    </dgm:pt>
    <dgm:pt modelId="{44368055-FE16-471E-BFF6-D28B2950ED39}" type="asst">
      <dgm:prSet custT="1"/>
      <dgm:spPr/>
      <dgm:t>
        <a:bodyPr/>
        <a:lstStyle/>
        <a:p>
          <a:pPr latinLnBrk="1"/>
          <a:r>
            <a:rPr lang="en-US" altLang="ko-KR" sz="1050" dirty="0">
              <a:latin typeface="HY울릉도M" pitchFamily="18" charset="-127"/>
              <a:ea typeface="HY울릉도M" pitchFamily="18" charset="-127"/>
            </a:rPr>
            <a:t>Structure</a:t>
          </a:r>
          <a:endParaRPr lang="ko-KR" altLang="en-US" sz="1050" dirty="0">
            <a:latin typeface="HY울릉도M" pitchFamily="18" charset="-127"/>
            <a:ea typeface="HY울릉도M" pitchFamily="18" charset="-127"/>
          </a:endParaRPr>
        </a:p>
      </dgm:t>
    </dgm:pt>
    <dgm:pt modelId="{2D9A9971-2566-4F86-95F1-D2F507BF8062}" type="parTrans" cxnId="{42FE0616-E557-417D-BED4-BCBC1DF306BA}">
      <dgm:prSet/>
      <dgm:spPr/>
      <dgm:t>
        <a:bodyPr/>
        <a:lstStyle/>
        <a:p>
          <a:pPr latinLnBrk="1"/>
          <a:endParaRPr lang="ko-KR" altLang="en-US"/>
        </a:p>
      </dgm:t>
    </dgm:pt>
    <dgm:pt modelId="{D2880135-8299-4036-A37F-F3F3FA43DE41}" type="sibTrans" cxnId="{42FE0616-E557-417D-BED4-BCBC1DF306BA}">
      <dgm:prSet/>
      <dgm:spPr/>
      <dgm:t>
        <a:bodyPr/>
        <a:lstStyle/>
        <a:p>
          <a:pPr latinLnBrk="1"/>
          <a:endParaRPr lang="ko-KR" altLang="en-US"/>
        </a:p>
      </dgm:t>
    </dgm:pt>
    <dgm:pt modelId="{1E48CECD-7A03-41FC-9099-5A718F630DF4}" type="pres">
      <dgm:prSet presAssocID="{FAA00C03-BDFD-48AB-84C3-7FE37CF1F17A}" presName="hierChild1" presStyleCnt="0">
        <dgm:presLayoutVars>
          <dgm:orgChart val="1"/>
          <dgm:chPref val="1"/>
          <dgm:dir/>
          <dgm:animOne val="branch"/>
          <dgm:animLvl val="lvl"/>
          <dgm:resizeHandles/>
        </dgm:presLayoutVars>
      </dgm:prSet>
      <dgm:spPr/>
      <dgm:t>
        <a:bodyPr/>
        <a:lstStyle/>
        <a:p>
          <a:pPr latinLnBrk="1"/>
          <a:endParaRPr lang="ko-KR" altLang="en-US"/>
        </a:p>
      </dgm:t>
    </dgm:pt>
    <dgm:pt modelId="{1D398DED-6C47-4325-8D0D-AE094120B520}" type="pres">
      <dgm:prSet presAssocID="{90E15543-C2BB-4FED-A784-1ECB35070176}" presName="hierRoot1" presStyleCnt="0">
        <dgm:presLayoutVars>
          <dgm:hierBranch val="init"/>
        </dgm:presLayoutVars>
      </dgm:prSet>
      <dgm:spPr/>
    </dgm:pt>
    <dgm:pt modelId="{463BA646-0CEA-4D92-8D44-3B52C4F1B415}" type="pres">
      <dgm:prSet presAssocID="{90E15543-C2BB-4FED-A784-1ECB35070176}" presName="rootComposite1" presStyleCnt="0"/>
      <dgm:spPr/>
    </dgm:pt>
    <dgm:pt modelId="{4F588493-96AE-4078-9F3E-9919347BCB11}" type="pres">
      <dgm:prSet presAssocID="{90E15543-C2BB-4FED-A784-1ECB35070176}" presName="rootText1" presStyleLbl="node0" presStyleIdx="0" presStyleCnt="1">
        <dgm:presLayoutVars>
          <dgm:chPref val="3"/>
        </dgm:presLayoutVars>
      </dgm:prSet>
      <dgm:spPr/>
      <dgm:t>
        <a:bodyPr/>
        <a:lstStyle/>
        <a:p>
          <a:pPr latinLnBrk="1"/>
          <a:endParaRPr lang="ko-KR" altLang="en-US"/>
        </a:p>
      </dgm:t>
    </dgm:pt>
    <dgm:pt modelId="{1C2BB4A6-6F01-42DE-B2EC-57FA678B4923}" type="pres">
      <dgm:prSet presAssocID="{90E15543-C2BB-4FED-A784-1ECB35070176}" presName="rootConnector1" presStyleLbl="node1" presStyleIdx="0" presStyleCnt="0"/>
      <dgm:spPr/>
      <dgm:t>
        <a:bodyPr/>
        <a:lstStyle/>
        <a:p>
          <a:pPr latinLnBrk="1"/>
          <a:endParaRPr lang="ko-KR" altLang="en-US"/>
        </a:p>
      </dgm:t>
    </dgm:pt>
    <dgm:pt modelId="{194C23D2-C0B3-4F43-A330-E7359692B7EE}" type="pres">
      <dgm:prSet presAssocID="{90E15543-C2BB-4FED-A784-1ECB35070176}" presName="hierChild2" presStyleCnt="0"/>
      <dgm:spPr/>
    </dgm:pt>
    <dgm:pt modelId="{FF9133AC-D32A-4956-B7A2-357AA317C24C}" type="pres">
      <dgm:prSet presAssocID="{5FCC938D-BAA2-4766-AAA2-AB219D6AA8C8}" presName="Name37" presStyleLbl="parChTrans1D2" presStyleIdx="0" presStyleCnt="4"/>
      <dgm:spPr/>
      <dgm:t>
        <a:bodyPr/>
        <a:lstStyle/>
        <a:p>
          <a:pPr latinLnBrk="1"/>
          <a:endParaRPr lang="ko-KR" altLang="en-US"/>
        </a:p>
      </dgm:t>
    </dgm:pt>
    <dgm:pt modelId="{99E853D0-3B13-4909-9F3A-7AE1F1184830}" type="pres">
      <dgm:prSet presAssocID="{CDE24BC3-B6E8-49A2-86D0-0E39790748EE}" presName="hierRoot2" presStyleCnt="0">
        <dgm:presLayoutVars>
          <dgm:hierBranch val="init"/>
        </dgm:presLayoutVars>
      </dgm:prSet>
      <dgm:spPr/>
    </dgm:pt>
    <dgm:pt modelId="{DB9087D1-0D9E-4403-B897-03140ABFDBAE}" type="pres">
      <dgm:prSet presAssocID="{CDE24BC3-B6E8-49A2-86D0-0E39790748EE}" presName="rootComposite" presStyleCnt="0"/>
      <dgm:spPr/>
    </dgm:pt>
    <dgm:pt modelId="{1FA49620-EB10-4A3F-962B-24417279861B}" type="pres">
      <dgm:prSet presAssocID="{CDE24BC3-B6E8-49A2-86D0-0E39790748EE}" presName="rootText" presStyleLbl="node2" presStyleIdx="0" presStyleCnt="3" custLinFactNeighborX="-5537" custLinFactNeighborY="-3852">
        <dgm:presLayoutVars>
          <dgm:chPref val="3"/>
        </dgm:presLayoutVars>
      </dgm:prSet>
      <dgm:spPr/>
      <dgm:t>
        <a:bodyPr/>
        <a:lstStyle/>
        <a:p>
          <a:pPr latinLnBrk="1"/>
          <a:endParaRPr lang="ko-KR" altLang="en-US"/>
        </a:p>
      </dgm:t>
    </dgm:pt>
    <dgm:pt modelId="{442D3FF7-D428-4378-9836-CA499ADB5643}" type="pres">
      <dgm:prSet presAssocID="{CDE24BC3-B6E8-49A2-86D0-0E39790748EE}" presName="rootConnector" presStyleLbl="node2" presStyleIdx="0" presStyleCnt="3"/>
      <dgm:spPr/>
      <dgm:t>
        <a:bodyPr/>
        <a:lstStyle/>
        <a:p>
          <a:pPr latinLnBrk="1"/>
          <a:endParaRPr lang="ko-KR" altLang="en-US"/>
        </a:p>
      </dgm:t>
    </dgm:pt>
    <dgm:pt modelId="{BAFF26A7-B09B-4675-93C4-4FD43DA58D95}" type="pres">
      <dgm:prSet presAssocID="{CDE24BC3-B6E8-49A2-86D0-0E39790748EE}" presName="hierChild4" presStyleCnt="0"/>
      <dgm:spPr/>
    </dgm:pt>
    <dgm:pt modelId="{8BC69F2F-2DDB-4E89-957B-6590166D52EA}" type="pres">
      <dgm:prSet presAssocID="{CDE24BC3-B6E8-49A2-86D0-0E39790748EE}" presName="hierChild5" presStyleCnt="0"/>
      <dgm:spPr/>
    </dgm:pt>
    <dgm:pt modelId="{D3E54173-A6A6-4D2E-B0DB-FC15E21B1997}" type="pres">
      <dgm:prSet presAssocID="{E74BE998-61B3-4D9D-83F1-C0CF24A34628}" presName="Name111" presStyleLbl="parChTrans1D3" presStyleIdx="0" presStyleCnt="2"/>
      <dgm:spPr/>
      <dgm:t>
        <a:bodyPr/>
        <a:lstStyle/>
        <a:p>
          <a:pPr latinLnBrk="1"/>
          <a:endParaRPr lang="ko-KR" altLang="en-US"/>
        </a:p>
      </dgm:t>
    </dgm:pt>
    <dgm:pt modelId="{CABBAB88-43AC-4542-B66A-B9348CB25D01}" type="pres">
      <dgm:prSet presAssocID="{B9030427-047C-4B36-92EA-E95EC056E826}" presName="hierRoot3" presStyleCnt="0">
        <dgm:presLayoutVars>
          <dgm:hierBranch val="init"/>
        </dgm:presLayoutVars>
      </dgm:prSet>
      <dgm:spPr/>
    </dgm:pt>
    <dgm:pt modelId="{F879EF32-385F-419A-997E-BCDBFC4D971C}" type="pres">
      <dgm:prSet presAssocID="{B9030427-047C-4B36-92EA-E95EC056E826}" presName="rootComposite3" presStyleCnt="0"/>
      <dgm:spPr/>
    </dgm:pt>
    <dgm:pt modelId="{4BFD2904-B987-4FA5-B92A-DF4D6F778A7A}" type="pres">
      <dgm:prSet presAssocID="{B9030427-047C-4B36-92EA-E95EC056E826}" presName="rootText3" presStyleLbl="asst2" presStyleIdx="0" presStyleCnt="2" custScaleX="73486" custScaleY="67167" custLinFactNeighborX="-11775" custLinFactNeighborY="-1081">
        <dgm:presLayoutVars>
          <dgm:chPref val="3"/>
        </dgm:presLayoutVars>
      </dgm:prSet>
      <dgm:spPr/>
      <dgm:t>
        <a:bodyPr/>
        <a:lstStyle/>
        <a:p>
          <a:pPr latinLnBrk="1"/>
          <a:endParaRPr lang="ko-KR" altLang="en-US"/>
        </a:p>
      </dgm:t>
    </dgm:pt>
    <dgm:pt modelId="{28BC03F5-A0E7-4050-BB72-27371B178F50}" type="pres">
      <dgm:prSet presAssocID="{B9030427-047C-4B36-92EA-E95EC056E826}" presName="rootConnector3" presStyleLbl="asst2" presStyleIdx="0" presStyleCnt="2"/>
      <dgm:spPr/>
      <dgm:t>
        <a:bodyPr/>
        <a:lstStyle/>
        <a:p>
          <a:pPr latinLnBrk="1"/>
          <a:endParaRPr lang="ko-KR" altLang="en-US"/>
        </a:p>
      </dgm:t>
    </dgm:pt>
    <dgm:pt modelId="{C1A3C523-1F68-4DAB-9240-2A88FD94CB6B}" type="pres">
      <dgm:prSet presAssocID="{B9030427-047C-4B36-92EA-E95EC056E826}" presName="hierChild6" presStyleCnt="0"/>
      <dgm:spPr/>
    </dgm:pt>
    <dgm:pt modelId="{35D7103F-2E8A-4C70-A3FC-1F6C60C7FF5F}" type="pres">
      <dgm:prSet presAssocID="{B9030427-047C-4B36-92EA-E95EC056E826}" presName="hierChild7" presStyleCnt="0"/>
      <dgm:spPr/>
    </dgm:pt>
    <dgm:pt modelId="{6078625F-9EA2-4630-9F5D-63542860AD74}" type="pres">
      <dgm:prSet presAssocID="{2D9A9971-2566-4F86-95F1-D2F507BF8062}" presName="Name111" presStyleLbl="parChTrans1D3" presStyleIdx="1" presStyleCnt="2"/>
      <dgm:spPr/>
      <dgm:t>
        <a:bodyPr/>
        <a:lstStyle/>
        <a:p>
          <a:pPr latinLnBrk="1"/>
          <a:endParaRPr lang="ko-KR" altLang="en-US"/>
        </a:p>
      </dgm:t>
    </dgm:pt>
    <dgm:pt modelId="{364AB154-DCD8-4D4D-93E6-1D43773D2F60}" type="pres">
      <dgm:prSet presAssocID="{44368055-FE16-471E-BFF6-D28B2950ED39}" presName="hierRoot3" presStyleCnt="0">
        <dgm:presLayoutVars>
          <dgm:hierBranch val="init"/>
        </dgm:presLayoutVars>
      </dgm:prSet>
      <dgm:spPr/>
    </dgm:pt>
    <dgm:pt modelId="{5C175A2E-4DA5-4C8D-96CE-063DB4228275}" type="pres">
      <dgm:prSet presAssocID="{44368055-FE16-471E-BFF6-D28B2950ED39}" presName="rootComposite3" presStyleCnt="0"/>
      <dgm:spPr/>
    </dgm:pt>
    <dgm:pt modelId="{264FDC94-37E7-4578-9C8A-59C54198213E}" type="pres">
      <dgm:prSet presAssocID="{44368055-FE16-471E-BFF6-D28B2950ED39}" presName="rootText3" presStyleLbl="asst2" presStyleIdx="1" presStyleCnt="2" custScaleX="73486" custScaleY="67167" custLinFactNeighborX="-12570" custLinFactNeighborY="0">
        <dgm:presLayoutVars>
          <dgm:chPref val="3"/>
        </dgm:presLayoutVars>
      </dgm:prSet>
      <dgm:spPr/>
      <dgm:t>
        <a:bodyPr/>
        <a:lstStyle/>
        <a:p>
          <a:pPr latinLnBrk="1"/>
          <a:endParaRPr lang="ko-KR" altLang="en-US"/>
        </a:p>
      </dgm:t>
    </dgm:pt>
    <dgm:pt modelId="{09A43834-74B9-4FBF-A23E-EFA01D1A7FB2}" type="pres">
      <dgm:prSet presAssocID="{44368055-FE16-471E-BFF6-D28B2950ED39}" presName="rootConnector3" presStyleLbl="asst2" presStyleIdx="1" presStyleCnt="2"/>
      <dgm:spPr/>
      <dgm:t>
        <a:bodyPr/>
        <a:lstStyle/>
        <a:p>
          <a:pPr latinLnBrk="1"/>
          <a:endParaRPr lang="ko-KR" altLang="en-US"/>
        </a:p>
      </dgm:t>
    </dgm:pt>
    <dgm:pt modelId="{F2C6D660-8D8A-4BA8-B423-65027ACF5948}" type="pres">
      <dgm:prSet presAssocID="{44368055-FE16-471E-BFF6-D28B2950ED39}" presName="hierChild6" presStyleCnt="0"/>
      <dgm:spPr/>
    </dgm:pt>
    <dgm:pt modelId="{66FB917B-A8FC-46FC-B41B-EFEA90D64FFE}" type="pres">
      <dgm:prSet presAssocID="{44368055-FE16-471E-BFF6-D28B2950ED39}" presName="hierChild7" presStyleCnt="0"/>
      <dgm:spPr/>
    </dgm:pt>
    <dgm:pt modelId="{2E95AB8B-F101-478D-9B08-B487676F369B}" type="pres">
      <dgm:prSet presAssocID="{0E19A08A-FD5D-4C30-93B0-E9EEC386B7D0}" presName="Name37" presStyleLbl="parChTrans1D2" presStyleIdx="1" presStyleCnt="4"/>
      <dgm:spPr/>
      <dgm:t>
        <a:bodyPr/>
        <a:lstStyle/>
        <a:p>
          <a:pPr latinLnBrk="1"/>
          <a:endParaRPr lang="ko-KR" altLang="en-US"/>
        </a:p>
      </dgm:t>
    </dgm:pt>
    <dgm:pt modelId="{2F8D5875-1732-4B7D-A263-9AD9148BE017}" type="pres">
      <dgm:prSet presAssocID="{48B7C729-6922-4183-9B34-F16341696614}" presName="hierRoot2" presStyleCnt="0">
        <dgm:presLayoutVars>
          <dgm:hierBranch val="init"/>
        </dgm:presLayoutVars>
      </dgm:prSet>
      <dgm:spPr/>
    </dgm:pt>
    <dgm:pt modelId="{10880E76-087F-44B0-A594-A551D6016E7B}" type="pres">
      <dgm:prSet presAssocID="{48B7C729-6922-4183-9B34-F16341696614}" presName="rootComposite" presStyleCnt="0"/>
      <dgm:spPr/>
    </dgm:pt>
    <dgm:pt modelId="{2095DF00-D8D3-4CC4-AAF1-8FD6B0BBCDC4}" type="pres">
      <dgm:prSet presAssocID="{48B7C729-6922-4183-9B34-F16341696614}" presName="rootText" presStyleLbl="node2" presStyleIdx="1" presStyleCnt="3">
        <dgm:presLayoutVars>
          <dgm:chPref val="3"/>
        </dgm:presLayoutVars>
      </dgm:prSet>
      <dgm:spPr/>
      <dgm:t>
        <a:bodyPr/>
        <a:lstStyle/>
        <a:p>
          <a:pPr latinLnBrk="1"/>
          <a:endParaRPr lang="ko-KR" altLang="en-US"/>
        </a:p>
      </dgm:t>
    </dgm:pt>
    <dgm:pt modelId="{28A3CBD5-006C-4DC2-AF4E-5EF12C02F2C4}" type="pres">
      <dgm:prSet presAssocID="{48B7C729-6922-4183-9B34-F16341696614}" presName="rootConnector" presStyleLbl="node2" presStyleIdx="1" presStyleCnt="3"/>
      <dgm:spPr/>
      <dgm:t>
        <a:bodyPr/>
        <a:lstStyle/>
        <a:p>
          <a:pPr latinLnBrk="1"/>
          <a:endParaRPr lang="ko-KR" altLang="en-US"/>
        </a:p>
      </dgm:t>
    </dgm:pt>
    <dgm:pt modelId="{5DDDF271-A6F6-4932-BC6E-F7967C2D4336}" type="pres">
      <dgm:prSet presAssocID="{48B7C729-6922-4183-9B34-F16341696614}" presName="hierChild4" presStyleCnt="0"/>
      <dgm:spPr/>
    </dgm:pt>
    <dgm:pt modelId="{24124015-D582-4C4D-8F3A-006C17BBBC69}" type="pres">
      <dgm:prSet presAssocID="{48B7C729-6922-4183-9B34-F16341696614}" presName="hierChild5" presStyleCnt="0"/>
      <dgm:spPr/>
    </dgm:pt>
    <dgm:pt modelId="{7C742505-0748-4FD5-8E20-3012F41D8EFC}" type="pres">
      <dgm:prSet presAssocID="{C3DA38AA-DAD6-4564-B7E1-F4C379E89273}" presName="Name37" presStyleLbl="parChTrans1D2" presStyleIdx="2" presStyleCnt="4"/>
      <dgm:spPr/>
      <dgm:t>
        <a:bodyPr/>
        <a:lstStyle/>
        <a:p>
          <a:pPr latinLnBrk="1"/>
          <a:endParaRPr lang="ko-KR" altLang="en-US"/>
        </a:p>
      </dgm:t>
    </dgm:pt>
    <dgm:pt modelId="{6BBAEDE0-5F6A-4B3E-854E-7AB95B0BE43C}" type="pres">
      <dgm:prSet presAssocID="{362963B3-8281-420C-9E7C-34E0A1607E41}" presName="hierRoot2" presStyleCnt="0">
        <dgm:presLayoutVars>
          <dgm:hierBranch val="init"/>
        </dgm:presLayoutVars>
      </dgm:prSet>
      <dgm:spPr/>
    </dgm:pt>
    <dgm:pt modelId="{84503F8A-4D25-4DF9-9ECE-954A1A3D6968}" type="pres">
      <dgm:prSet presAssocID="{362963B3-8281-420C-9E7C-34E0A1607E41}" presName="rootComposite" presStyleCnt="0"/>
      <dgm:spPr/>
    </dgm:pt>
    <dgm:pt modelId="{F62BABBC-D73D-4C79-ADB0-89873C873556}" type="pres">
      <dgm:prSet presAssocID="{362963B3-8281-420C-9E7C-34E0A1607E41}" presName="rootText" presStyleLbl="node2" presStyleIdx="2" presStyleCnt="3">
        <dgm:presLayoutVars>
          <dgm:chPref val="3"/>
        </dgm:presLayoutVars>
      </dgm:prSet>
      <dgm:spPr/>
      <dgm:t>
        <a:bodyPr/>
        <a:lstStyle/>
        <a:p>
          <a:pPr latinLnBrk="1"/>
          <a:endParaRPr lang="ko-KR" altLang="en-US"/>
        </a:p>
      </dgm:t>
    </dgm:pt>
    <dgm:pt modelId="{DFA6313D-6C30-4B0B-8C57-D2ACB703BD79}" type="pres">
      <dgm:prSet presAssocID="{362963B3-8281-420C-9E7C-34E0A1607E41}" presName="rootConnector" presStyleLbl="node2" presStyleIdx="2" presStyleCnt="3"/>
      <dgm:spPr/>
      <dgm:t>
        <a:bodyPr/>
        <a:lstStyle/>
        <a:p>
          <a:pPr latinLnBrk="1"/>
          <a:endParaRPr lang="ko-KR" altLang="en-US"/>
        </a:p>
      </dgm:t>
    </dgm:pt>
    <dgm:pt modelId="{E51B11E1-9A1E-457D-B2C1-60A6EDB0B24C}" type="pres">
      <dgm:prSet presAssocID="{362963B3-8281-420C-9E7C-34E0A1607E41}" presName="hierChild4" presStyleCnt="0"/>
      <dgm:spPr/>
    </dgm:pt>
    <dgm:pt modelId="{AF08EB43-3547-492E-86ED-C70B4C1FAECE}" type="pres">
      <dgm:prSet presAssocID="{362963B3-8281-420C-9E7C-34E0A1607E41}" presName="hierChild5" presStyleCnt="0"/>
      <dgm:spPr/>
    </dgm:pt>
    <dgm:pt modelId="{71C87458-551B-4306-AD9D-2D4096B0432C}" type="pres">
      <dgm:prSet presAssocID="{90E15543-C2BB-4FED-A784-1ECB35070176}" presName="hierChild3" presStyleCnt="0"/>
      <dgm:spPr/>
    </dgm:pt>
    <dgm:pt modelId="{98F0A3D6-EFBE-4FEE-8A6F-A29ED1B4E735}" type="pres">
      <dgm:prSet presAssocID="{4A917580-A380-4377-8455-BBBF6D9EED46}" presName="Name111" presStyleLbl="parChTrans1D2" presStyleIdx="3" presStyleCnt="4"/>
      <dgm:spPr/>
      <dgm:t>
        <a:bodyPr/>
        <a:lstStyle/>
        <a:p>
          <a:pPr latinLnBrk="1"/>
          <a:endParaRPr lang="ko-KR" altLang="en-US"/>
        </a:p>
      </dgm:t>
    </dgm:pt>
    <dgm:pt modelId="{BF20996A-DFBD-4A7C-8F67-F6741CECBB22}" type="pres">
      <dgm:prSet presAssocID="{1C697D1B-F26A-40C5-A517-063DE4E200CD}" presName="hierRoot3" presStyleCnt="0">
        <dgm:presLayoutVars>
          <dgm:hierBranch val="init"/>
        </dgm:presLayoutVars>
      </dgm:prSet>
      <dgm:spPr/>
    </dgm:pt>
    <dgm:pt modelId="{3AD88198-6B83-4341-A31D-99A988550A17}" type="pres">
      <dgm:prSet presAssocID="{1C697D1B-F26A-40C5-A517-063DE4E200CD}" presName="rootComposite3" presStyleCnt="0"/>
      <dgm:spPr/>
    </dgm:pt>
    <dgm:pt modelId="{36812F3D-6D8A-4F08-81B8-BFEE1BFBB6BF}" type="pres">
      <dgm:prSet presAssocID="{1C697D1B-F26A-40C5-A517-063DE4E200CD}" presName="rootText3" presStyleLbl="asst1" presStyleIdx="0" presStyleCnt="1">
        <dgm:presLayoutVars>
          <dgm:chPref val="3"/>
        </dgm:presLayoutVars>
      </dgm:prSet>
      <dgm:spPr/>
      <dgm:t>
        <a:bodyPr/>
        <a:lstStyle/>
        <a:p>
          <a:pPr latinLnBrk="1"/>
          <a:endParaRPr lang="ko-KR" altLang="en-US"/>
        </a:p>
      </dgm:t>
    </dgm:pt>
    <dgm:pt modelId="{583B759C-1550-4FE8-9BF3-1F67D4323FA3}" type="pres">
      <dgm:prSet presAssocID="{1C697D1B-F26A-40C5-A517-063DE4E200CD}" presName="rootConnector3" presStyleLbl="asst1" presStyleIdx="0" presStyleCnt="1"/>
      <dgm:spPr/>
      <dgm:t>
        <a:bodyPr/>
        <a:lstStyle/>
        <a:p>
          <a:pPr latinLnBrk="1"/>
          <a:endParaRPr lang="ko-KR" altLang="en-US"/>
        </a:p>
      </dgm:t>
    </dgm:pt>
    <dgm:pt modelId="{DD55B3CF-2A36-4FF5-8CEA-3B558FB79795}" type="pres">
      <dgm:prSet presAssocID="{1C697D1B-F26A-40C5-A517-063DE4E200CD}" presName="hierChild6" presStyleCnt="0"/>
      <dgm:spPr/>
    </dgm:pt>
    <dgm:pt modelId="{AD57DB0B-8597-45C7-9ECB-942DA44BFC50}" type="pres">
      <dgm:prSet presAssocID="{1C697D1B-F26A-40C5-A517-063DE4E200CD}" presName="hierChild7" presStyleCnt="0"/>
      <dgm:spPr/>
    </dgm:pt>
  </dgm:ptLst>
  <dgm:cxnLst>
    <dgm:cxn modelId="{03F0CB3D-3FF0-4414-9999-65096A983D14}" type="presOf" srcId="{90E15543-C2BB-4FED-A784-1ECB35070176}" destId="{4F588493-96AE-4078-9F3E-9919347BCB11}" srcOrd="0" destOrd="0" presId="urn:microsoft.com/office/officeart/2005/8/layout/orgChart1"/>
    <dgm:cxn modelId="{9E374021-4048-48DA-B740-61ABBE59ADC0}" type="presOf" srcId="{44368055-FE16-471E-BFF6-D28B2950ED39}" destId="{09A43834-74B9-4FBF-A23E-EFA01D1A7FB2}" srcOrd="1" destOrd="0" presId="urn:microsoft.com/office/officeart/2005/8/layout/orgChart1"/>
    <dgm:cxn modelId="{42FE0616-E557-417D-BED4-BCBC1DF306BA}" srcId="{CDE24BC3-B6E8-49A2-86D0-0E39790748EE}" destId="{44368055-FE16-471E-BFF6-D28B2950ED39}" srcOrd="1" destOrd="0" parTransId="{2D9A9971-2566-4F86-95F1-D2F507BF8062}" sibTransId="{D2880135-8299-4036-A37F-F3F3FA43DE41}"/>
    <dgm:cxn modelId="{4CC5961D-BF4D-4CC4-B1B4-0473A44795B9}" srcId="{FAA00C03-BDFD-48AB-84C3-7FE37CF1F17A}" destId="{90E15543-C2BB-4FED-A784-1ECB35070176}" srcOrd="0" destOrd="0" parTransId="{0CA8CD07-1CF9-4EC4-B865-7FA5DFC17B7B}" sibTransId="{4A14F75B-245B-4FCA-83E1-3070BD74AA19}"/>
    <dgm:cxn modelId="{41894194-CA5C-4C79-AEA1-1371EE708208}" type="presOf" srcId="{B9030427-047C-4B36-92EA-E95EC056E826}" destId="{4BFD2904-B987-4FA5-B92A-DF4D6F778A7A}" srcOrd="0" destOrd="0" presId="urn:microsoft.com/office/officeart/2005/8/layout/orgChart1"/>
    <dgm:cxn modelId="{8F6D7613-B125-4CF7-B6CB-535105EAA33C}" srcId="{90E15543-C2BB-4FED-A784-1ECB35070176}" destId="{1C697D1B-F26A-40C5-A517-063DE4E200CD}" srcOrd="0" destOrd="0" parTransId="{4A917580-A380-4377-8455-BBBF6D9EED46}" sibTransId="{F84FF486-C075-419F-AF2D-8ABCD9BBF6CC}"/>
    <dgm:cxn modelId="{3E44DF15-0E0F-457A-9BD8-C6A2C0DCCBFC}" type="presOf" srcId="{48B7C729-6922-4183-9B34-F16341696614}" destId="{2095DF00-D8D3-4CC4-AAF1-8FD6B0BBCDC4}" srcOrd="0" destOrd="0" presId="urn:microsoft.com/office/officeart/2005/8/layout/orgChart1"/>
    <dgm:cxn modelId="{8B6366D7-5DF7-487E-AFE2-858D49B4F078}" type="presOf" srcId="{C3DA38AA-DAD6-4564-B7E1-F4C379E89273}" destId="{7C742505-0748-4FD5-8E20-3012F41D8EFC}" srcOrd="0" destOrd="0" presId="urn:microsoft.com/office/officeart/2005/8/layout/orgChart1"/>
    <dgm:cxn modelId="{7FB3DD94-2826-46F0-B759-11D68DCF679D}" type="presOf" srcId="{B9030427-047C-4B36-92EA-E95EC056E826}" destId="{28BC03F5-A0E7-4050-BB72-27371B178F50}" srcOrd="1" destOrd="0" presId="urn:microsoft.com/office/officeart/2005/8/layout/orgChart1"/>
    <dgm:cxn modelId="{6A4D1DD4-D742-482E-A770-272215B6D460}" srcId="{90E15543-C2BB-4FED-A784-1ECB35070176}" destId="{CDE24BC3-B6E8-49A2-86D0-0E39790748EE}" srcOrd="1" destOrd="0" parTransId="{5FCC938D-BAA2-4766-AAA2-AB219D6AA8C8}" sibTransId="{D6BC14BE-FADC-423F-8FF8-811658F02B21}"/>
    <dgm:cxn modelId="{0680A48E-7ED3-4BEA-A807-9C049E943D02}" type="presOf" srcId="{FAA00C03-BDFD-48AB-84C3-7FE37CF1F17A}" destId="{1E48CECD-7A03-41FC-9099-5A718F630DF4}" srcOrd="0" destOrd="0" presId="urn:microsoft.com/office/officeart/2005/8/layout/orgChart1"/>
    <dgm:cxn modelId="{73E241BC-18F8-4832-A91B-ECCB0E03804B}" type="presOf" srcId="{CDE24BC3-B6E8-49A2-86D0-0E39790748EE}" destId="{1FA49620-EB10-4A3F-962B-24417279861B}" srcOrd="0" destOrd="0" presId="urn:microsoft.com/office/officeart/2005/8/layout/orgChart1"/>
    <dgm:cxn modelId="{D65EC533-87CE-4B6D-B402-8B66F243A027}" srcId="{CDE24BC3-B6E8-49A2-86D0-0E39790748EE}" destId="{B9030427-047C-4B36-92EA-E95EC056E826}" srcOrd="0" destOrd="0" parTransId="{E74BE998-61B3-4D9D-83F1-C0CF24A34628}" sibTransId="{548482E4-BFEC-4BCD-B0FB-68DF1F76DAD3}"/>
    <dgm:cxn modelId="{141AB53F-7B59-4900-AD11-2A6C5B88414E}" type="presOf" srcId="{362963B3-8281-420C-9E7C-34E0A1607E41}" destId="{F62BABBC-D73D-4C79-ADB0-89873C873556}" srcOrd="0" destOrd="0" presId="urn:microsoft.com/office/officeart/2005/8/layout/orgChart1"/>
    <dgm:cxn modelId="{85977E74-44FA-4ECE-B47A-333ECA9FCB39}" type="presOf" srcId="{E74BE998-61B3-4D9D-83F1-C0CF24A34628}" destId="{D3E54173-A6A6-4D2E-B0DB-FC15E21B1997}" srcOrd="0" destOrd="0" presId="urn:microsoft.com/office/officeart/2005/8/layout/orgChart1"/>
    <dgm:cxn modelId="{6803E177-3D3D-4193-B846-C5F5A52B9D3E}" type="presOf" srcId="{CDE24BC3-B6E8-49A2-86D0-0E39790748EE}" destId="{442D3FF7-D428-4378-9836-CA499ADB5643}" srcOrd="1" destOrd="0" presId="urn:microsoft.com/office/officeart/2005/8/layout/orgChart1"/>
    <dgm:cxn modelId="{D53E89E9-2040-4890-95BD-191524002872}" srcId="{90E15543-C2BB-4FED-A784-1ECB35070176}" destId="{48B7C729-6922-4183-9B34-F16341696614}" srcOrd="2" destOrd="0" parTransId="{0E19A08A-FD5D-4C30-93B0-E9EEC386B7D0}" sibTransId="{B2649947-2880-4A88-9C05-36A5A835961C}"/>
    <dgm:cxn modelId="{83CC1A32-AB73-4645-ACA2-3571C5814A14}" type="presOf" srcId="{1C697D1B-F26A-40C5-A517-063DE4E200CD}" destId="{583B759C-1550-4FE8-9BF3-1F67D4323FA3}" srcOrd="1" destOrd="0" presId="urn:microsoft.com/office/officeart/2005/8/layout/orgChart1"/>
    <dgm:cxn modelId="{FBA9C27F-E0C5-42F5-94E0-2B9C9913130D}" type="presOf" srcId="{2D9A9971-2566-4F86-95F1-D2F507BF8062}" destId="{6078625F-9EA2-4630-9F5D-63542860AD74}" srcOrd="0" destOrd="0" presId="urn:microsoft.com/office/officeart/2005/8/layout/orgChart1"/>
    <dgm:cxn modelId="{BD6E87A3-0331-427D-A277-49EED0E3CB6D}" type="presOf" srcId="{0E19A08A-FD5D-4C30-93B0-E9EEC386B7D0}" destId="{2E95AB8B-F101-478D-9B08-B487676F369B}" srcOrd="0" destOrd="0" presId="urn:microsoft.com/office/officeart/2005/8/layout/orgChart1"/>
    <dgm:cxn modelId="{28CEA52D-7DC7-48B7-93D6-FF3D99DF3450}" type="presOf" srcId="{4A917580-A380-4377-8455-BBBF6D9EED46}" destId="{98F0A3D6-EFBE-4FEE-8A6F-A29ED1B4E735}" srcOrd="0" destOrd="0" presId="urn:microsoft.com/office/officeart/2005/8/layout/orgChart1"/>
    <dgm:cxn modelId="{5511E8A1-D0D9-4F60-8A16-B4DE82CFA625}" type="presOf" srcId="{1C697D1B-F26A-40C5-A517-063DE4E200CD}" destId="{36812F3D-6D8A-4F08-81B8-BFEE1BFBB6BF}" srcOrd="0" destOrd="0" presId="urn:microsoft.com/office/officeart/2005/8/layout/orgChart1"/>
    <dgm:cxn modelId="{E3B06448-93A1-45CE-BCA8-B482229F4011}" srcId="{90E15543-C2BB-4FED-A784-1ECB35070176}" destId="{362963B3-8281-420C-9E7C-34E0A1607E41}" srcOrd="3" destOrd="0" parTransId="{C3DA38AA-DAD6-4564-B7E1-F4C379E89273}" sibTransId="{B8C761D3-8BC1-4338-9F14-DE94361BB84B}"/>
    <dgm:cxn modelId="{A42566FD-5F69-4F8B-819D-6FDCB0D55225}" type="presOf" srcId="{362963B3-8281-420C-9E7C-34E0A1607E41}" destId="{DFA6313D-6C30-4B0B-8C57-D2ACB703BD79}" srcOrd="1" destOrd="0" presId="urn:microsoft.com/office/officeart/2005/8/layout/orgChart1"/>
    <dgm:cxn modelId="{C774B041-8E71-42A5-B9A6-FF3A71346232}" type="presOf" srcId="{90E15543-C2BB-4FED-A784-1ECB35070176}" destId="{1C2BB4A6-6F01-42DE-B2EC-57FA678B4923}" srcOrd="1" destOrd="0" presId="urn:microsoft.com/office/officeart/2005/8/layout/orgChart1"/>
    <dgm:cxn modelId="{11A764A1-6944-4E66-A59C-5F001C690E83}" type="presOf" srcId="{48B7C729-6922-4183-9B34-F16341696614}" destId="{28A3CBD5-006C-4DC2-AF4E-5EF12C02F2C4}" srcOrd="1" destOrd="0" presId="urn:microsoft.com/office/officeart/2005/8/layout/orgChart1"/>
    <dgm:cxn modelId="{4E793949-15A8-424D-ADC8-6AF9040D74BF}" type="presOf" srcId="{5FCC938D-BAA2-4766-AAA2-AB219D6AA8C8}" destId="{FF9133AC-D32A-4956-B7A2-357AA317C24C}" srcOrd="0" destOrd="0" presId="urn:microsoft.com/office/officeart/2005/8/layout/orgChart1"/>
    <dgm:cxn modelId="{E4A30001-15BC-4F76-829B-B9C70A1CEBEE}" type="presOf" srcId="{44368055-FE16-471E-BFF6-D28B2950ED39}" destId="{264FDC94-37E7-4578-9C8A-59C54198213E}" srcOrd="0" destOrd="0" presId="urn:microsoft.com/office/officeart/2005/8/layout/orgChart1"/>
    <dgm:cxn modelId="{052D7FEA-0F50-474B-9729-D51A6DBEDFE2}" type="presParOf" srcId="{1E48CECD-7A03-41FC-9099-5A718F630DF4}" destId="{1D398DED-6C47-4325-8D0D-AE094120B520}" srcOrd="0" destOrd="0" presId="urn:microsoft.com/office/officeart/2005/8/layout/orgChart1"/>
    <dgm:cxn modelId="{10771CD6-82A6-4BA0-9C85-CC7959C8EC92}" type="presParOf" srcId="{1D398DED-6C47-4325-8D0D-AE094120B520}" destId="{463BA646-0CEA-4D92-8D44-3B52C4F1B415}" srcOrd="0" destOrd="0" presId="urn:microsoft.com/office/officeart/2005/8/layout/orgChart1"/>
    <dgm:cxn modelId="{3C4BDDB8-DD24-419C-B3CB-D30757D053D4}" type="presParOf" srcId="{463BA646-0CEA-4D92-8D44-3B52C4F1B415}" destId="{4F588493-96AE-4078-9F3E-9919347BCB11}" srcOrd="0" destOrd="0" presId="urn:microsoft.com/office/officeart/2005/8/layout/orgChart1"/>
    <dgm:cxn modelId="{72782F36-9299-431C-B71E-055AA3F73733}" type="presParOf" srcId="{463BA646-0CEA-4D92-8D44-3B52C4F1B415}" destId="{1C2BB4A6-6F01-42DE-B2EC-57FA678B4923}" srcOrd="1" destOrd="0" presId="urn:microsoft.com/office/officeart/2005/8/layout/orgChart1"/>
    <dgm:cxn modelId="{1FFB0D2F-269B-4853-82DD-1537F2A75CB6}" type="presParOf" srcId="{1D398DED-6C47-4325-8D0D-AE094120B520}" destId="{194C23D2-C0B3-4F43-A330-E7359692B7EE}" srcOrd="1" destOrd="0" presId="urn:microsoft.com/office/officeart/2005/8/layout/orgChart1"/>
    <dgm:cxn modelId="{171919DD-8F96-408D-9444-EF52C16791E1}" type="presParOf" srcId="{194C23D2-C0B3-4F43-A330-E7359692B7EE}" destId="{FF9133AC-D32A-4956-B7A2-357AA317C24C}" srcOrd="0" destOrd="0" presId="urn:microsoft.com/office/officeart/2005/8/layout/orgChart1"/>
    <dgm:cxn modelId="{2BC27C40-0A8C-4ABE-8ABC-67A6864040A0}" type="presParOf" srcId="{194C23D2-C0B3-4F43-A330-E7359692B7EE}" destId="{99E853D0-3B13-4909-9F3A-7AE1F1184830}" srcOrd="1" destOrd="0" presId="urn:microsoft.com/office/officeart/2005/8/layout/orgChart1"/>
    <dgm:cxn modelId="{FCB8D7AB-55BA-484A-9713-81C4D6F959F8}" type="presParOf" srcId="{99E853D0-3B13-4909-9F3A-7AE1F1184830}" destId="{DB9087D1-0D9E-4403-B897-03140ABFDBAE}" srcOrd="0" destOrd="0" presId="urn:microsoft.com/office/officeart/2005/8/layout/orgChart1"/>
    <dgm:cxn modelId="{4258C1B4-F3AB-4708-9B5C-175F28B358BB}" type="presParOf" srcId="{DB9087D1-0D9E-4403-B897-03140ABFDBAE}" destId="{1FA49620-EB10-4A3F-962B-24417279861B}" srcOrd="0" destOrd="0" presId="urn:microsoft.com/office/officeart/2005/8/layout/orgChart1"/>
    <dgm:cxn modelId="{90115485-29C5-4F5E-9471-14E44EDA7C25}" type="presParOf" srcId="{DB9087D1-0D9E-4403-B897-03140ABFDBAE}" destId="{442D3FF7-D428-4378-9836-CA499ADB5643}" srcOrd="1" destOrd="0" presId="urn:microsoft.com/office/officeart/2005/8/layout/orgChart1"/>
    <dgm:cxn modelId="{584C187E-B5E1-4C52-8FCB-B954964E074F}" type="presParOf" srcId="{99E853D0-3B13-4909-9F3A-7AE1F1184830}" destId="{BAFF26A7-B09B-4675-93C4-4FD43DA58D95}" srcOrd="1" destOrd="0" presId="urn:microsoft.com/office/officeart/2005/8/layout/orgChart1"/>
    <dgm:cxn modelId="{6596A8A8-3A7D-49BF-86F1-C1BA9B105C31}" type="presParOf" srcId="{99E853D0-3B13-4909-9F3A-7AE1F1184830}" destId="{8BC69F2F-2DDB-4E89-957B-6590166D52EA}" srcOrd="2" destOrd="0" presId="urn:microsoft.com/office/officeart/2005/8/layout/orgChart1"/>
    <dgm:cxn modelId="{FD143174-759D-4536-9A03-43559D74BCF9}" type="presParOf" srcId="{8BC69F2F-2DDB-4E89-957B-6590166D52EA}" destId="{D3E54173-A6A6-4D2E-B0DB-FC15E21B1997}" srcOrd="0" destOrd="0" presId="urn:microsoft.com/office/officeart/2005/8/layout/orgChart1"/>
    <dgm:cxn modelId="{30153800-8D98-4F30-AE94-73350E94F299}" type="presParOf" srcId="{8BC69F2F-2DDB-4E89-957B-6590166D52EA}" destId="{CABBAB88-43AC-4542-B66A-B9348CB25D01}" srcOrd="1" destOrd="0" presId="urn:microsoft.com/office/officeart/2005/8/layout/orgChart1"/>
    <dgm:cxn modelId="{68C22BB1-84A5-4AF9-8E9A-9010470B9D0F}" type="presParOf" srcId="{CABBAB88-43AC-4542-B66A-B9348CB25D01}" destId="{F879EF32-385F-419A-997E-BCDBFC4D971C}" srcOrd="0" destOrd="0" presId="urn:microsoft.com/office/officeart/2005/8/layout/orgChart1"/>
    <dgm:cxn modelId="{669B03EA-B1D0-40AA-8839-0190295131B7}" type="presParOf" srcId="{F879EF32-385F-419A-997E-BCDBFC4D971C}" destId="{4BFD2904-B987-4FA5-B92A-DF4D6F778A7A}" srcOrd="0" destOrd="0" presId="urn:microsoft.com/office/officeart/2005/8/layout/orgChart1"/>
    <dgm:cxn modelId="{53AFED17-3999-440B-9A41-4FEEB0C7A5C5}" type="presParOf" srcId="{F879EF32-385F-419A-997E-BCDBFC4D971C}" destId="{28BC03F5-A0E7-4050-BB72-27371B178F50}" srcOrd="1" destOrd="0" presId="urn:microsoft.com/office/officeart/2005/8/layout/orgChart1"/>
    <dgm:cxn modelId="{20DDDDD4-1B6A-4103-9632-B7E06FC75B23}" type="presParOf" srcId="{CABBAB88-43AC-4542-B66A-B9348CB25D01}" destId="{C1A3C523-1F68-4DAB-9240-2A88FD94CB6B}" srcOrd="1" destOrd="0" presId="urn:microsoft.com/office/officeart/2005/8/layout/orgChart1"/>
    <dgm:cxn modelId="{844D8E22-E325-46E1-B08E-07BECA8DA841}" type="presParOf" srcId="{CABBAB88-43AC-4542-B66A-B9348CB25D01}" destId="{35D7103F-2E8A-4C70-A3FC-1F6C60C7FF5F}" srcOrd="2" destOrd="0" presId="urn:microsoft.com/office/officeart/2005/8/layout/orgChart1"/>
    <dgm:cxn modelId="{9A3AA9D3-991A-41CE-92FA-4888E33B3416}" type="presParOf" srcId="{8BC69F2F-2DDB-4E89-957B-6590166D52EA}" destId="{6078625F-9EA2-4630-9F5D-63542860AD74}" srcOrd="2" destOrd="0" presId="urn:microsoft.com/office/officeart/2005/8/layout/orgChart1"/>
    <dgm:cxn modelId="{FF911494-0994-453B-88FE-064C8FB3E44C}" type="presParOf" srcId="{8BC69F2F-2DDB-4E89-957B-6590166D52EA}" destId="{364AB154-DCD8-4D4D-93E6-1D43773D2F60}" srcOrd="3" destOrd="0" presId="urn:microsoft.com/office/officeart/2005/8/layout/orgChart1"/>
    <dgm:cxn modelId="{24DF1F74-4393-4384-9FC4-7081A669F201}" type="presParOf" srcId="{364AB154-DCD8-4D4D-93E6-1D43773D2F60}" destId="{5C175A2E-4DA5-4C8D-96CE-063DB4228275}" srcOrd="0" destOrd="0" presId="urn:microsoft.com/office/officeart/2005/8/layout/orgChart1"/>
    <dgm:cxn modelId="{03841EE2-6F8F-4907-A263-BD628B38A2E8}" type="presParOf" srcId="{5C175A2E-4DA5-4C8D-96CE-063DB4228275}" destId="{264FDC94-37E7-4578-9C8A-59C54198213E}" srcOrd="0" destOrd="0" presId="urn:microsoft.com/office/officeart/2005/8/layout/orgChart1"/>
    <dgm:cxn modelId="{C5D19842-43F5-4A25-9F9F-68F32177B9F9}" type="presParOf" srcId="{5C175A2E-4DA5-4C8D-96CE-063DB4228275}" destId="{09A43834-74B9-4FBF-A23E-EFA01D1A7FB2}" srcOrd="1" destOrd="0" presId="urn:microsoft.com/office/officeart/2005/8/layout/orgChart1"/>
    <dgm:cxn modelId="{9EDC80C5-B33B-4BC2-ACE8-73B9157091E1}" type="presParOf" srcId="{364AB154-DCD8-4D4D-93E6-1D43773D2F60}" destId="{F2C6D660-8D8A-4BA8-B423-65027ACF5948}" srcOrd="1" destOrd="0" presId="urn:microsoft.com/office/officeart/2005/8/layout/orgChart1"/>
    <dgm:cxn modelId="{F4612A6C-EB21-496D-8DAC-12E840C88EB3}" type="presParOf" srcId="{364AB154-DCD8-4D4D-93E6-1D43773D2F60}" destId="{66FB917B-A8FC-46FC-B41B-EFEA90D64FFE}" srcOrd="2" destOrd="0" presId="urn:microsoft.com/office/officeart/2005/8/layout/orgChart1"/>
    <dgm:cxn modelId="{2658B366-30A5-4E5A-9DEF-9253E28C2AB8}" type="presParOf" srcId="{194C23D2-C0B3-4F43-A330-E7359692B7EE}" destId="{2E95AB8B-F101-478D-9B08-B487676F369B}" srcOrd="2" destOrd="0" presId="urn:microsoft.com/office/officeart/2005/8/layout/orgChart1"/>
    <dgm:cxn modelId="{1E07982F-1078-439B-9565-3E6A81E45AB5}" type="presParOf" srcId="{194C23D2-C0B3-4F43-A330-E7359692B7EE}" destId="{2F8D5875-1732-4B7D-A263-9AD9148BE017}" srcOrd="3" destOrd="0" presId="urn:microsoft.com/office/officeart/2005/8/layout/orgChart1"/>
    <dgm:cxn modelId="{C3476195-4B3C-4BA3-BEE4-9CC8448309AF}" type="presParOf" srcId="{2F8D5875-1732-4B7D-A263-9AD9148BE017}" destId="{10880E76-087F-44B0-A594-A551D6016E7B}" srcOrd="0" destOrd="0" presId="urn:microsoft.com/office/officeart/2005/8/layout/orgChart1"/>
    <dgm:cxn modelId="{AE1D2338-35A4-4978-A152-89528258ED32}" type="presParOf" srcId="{10880E76-087F-44B0-A594-A551D6016E7B}" destId="{2095DF00-D8D3-4CC4-AAF1-8FD6B0BBCDC4}" srcOrd="0" destOrd="0" presId="urn:microsoft.com/office/officeart/2005/8/layout/orgChart1"/>
    <dgm:cxn modelId="{D5FF152F-C13F-42DA-87F9-071622374013}" type="presParOf" srcId="{10880E76-087F-44B0-A594-A551D6016E7B}" destId="{28A3CBD5-006C-4DC2-AF4E-5EF12C02F2C4}" srcOrd="1" destOrd="0" presId="urn:microsoft.com/office/officeart/2005/8/layout/orgChart1"/>
    <dgm:cxn modelId="{CF94D305-7467-490E-8AD2-DCEA72385A7D}" type="presParOf" srcId="{2F8D5875-1732-4B7D-A263-9AD9148BE017}" destId="{5DDDF271-A6F6-4932-BC6E-F7967C2D4336}" srcOrd="1" destOrd="0" presId="urn:microsoft.com/office/officeart/2005/8/layout/orgChart1"/>
    <dgm:cxn modelId="{B4F68718-43CF-43BE-B9F8-EFF690C001FF}" type="presParOf" srcId="{2F8D5875-1732-4B7D-A263-9AD9148BE017}" destId="{24124015-D582-4C4D-8F3A-006C17BBBC69}" srcOrd="2" destOrd="0" presId="urn:microsoft.com/office/officeart/2005/8/layout/orgChart1"/>
    <dgm:cxn modelId="{1731D325-ECF7-4BD7-A3E9-BF85D4E295AB}" type="presParOf" srcId="{194C23D2-C0B3-4F43-A330-E7359692B7EE}" destId="{7C742505-0748-4FD5-8E20-3012F41D8EFC}" srcOrd="4" destOrd="0" presId="urn:microsoft.com/office/officeart/2005/8/layout/orgChart1"/>
    <dgm:cxn modelId="{A143AEC4-9F41-4BB2-B91D-872077612DFD}" type="presParOf" srcId="{194C23D2-C0B3-4F43-A330-E7359692B7EE}" destId="{6BBAEDE0-5F6A-4B3E-854E-7AB95B0BE43C}" srcOrd="5" destOrd="0" presId="urn:microsoft.com/office/officeart/2005/8/layout/orgChart1"/>
    <dgm:cxn modelId="{2001A3CD-E500-4099-B3E8-6BA2337F49E1}" type="presParOf" srcId="{6BBAEDE0-5F6A-4B3E-854E-7AB95B0BE43C}" destId="{84503F8A-4D25-4DF9-9ECE-954A1A3D6968}" srcOrd="0" destOrd="0" presId="urn:microsoft.com/office/officeart/2005/8/layout/orgChart1"/>
    <dgm:cxn modelId="{E2F388C0-1D0C-4922-BB4C-314EF368EBEE}" type="presParOf" srcId="{84503F8A-4D25-4DF9-9ECE-954A1A3D6968}" destId="{F62BABBC-D73D-4C79-ADB0-89873C873556}" srcOrd="0" destOrd="0" presId="urn:microsoft.com/office/officeart/2005/8/layout/orgChart1"/>
    <dgm:cxn modelId="{3F314379-3D0E-4758-84F3-03533AFE55A0}" type="presParOf" srcId="{84503F8A-4D25-4DF9-9ECE-954A1A3D6968}" destId="{DFA6313D-6C30-4B0B-8C57-D2ACB703BD79}" srcOrd="1" destOrd="0" presId="urn:microsoft.com/office/officeart/2005/8/layout/orgChart1"/>
    <dgm:cxn modelId="{F583B96C-B966-4B99-B2AB-E37BCB004C0F}" type="presParOf" srcId="{6BBAEDE0-5F6A-4B3E-854E-7AB95B0BE43C}" destId="{E51B11E1-9A1E-457D-B2C1-60A6EDB0B24C}" srcOrd="1" destOrd="0" presId="urn:microsoft.com/office/officeart/2005/8/layout/orgChart1"/>
    <dgm:cxn modelId="{1C020594-5F83-4EC7-9622-829C5C6915F3}" type="presParOf" srcId="{6BBAEDE0-5F6A-4B3E-854E-7AB95B0BE43C}" destId="{AF08EB43-3547-492E-86ED-C70B4C1FAECE}" srcOrd="2" destOrd="0" presId="urn:microsoft.com/office/officeart/2005/8/layout/orgChart1"/>
    <dgm:cxn modelId="{A8B242CC-1D3F-46A5-9E7A-FB70C89CB973}" type="presParOf" srcId="{1D398DED-6C47-4325-8D0D-AE094120B520}" destId="{71C87458-551B-4306-AD9D-2D4096B0432C}" srcOrd="2" destOrd="0" presId="urn:microsoft.com/office/officeart/2005/8/layout/orgChart1"/>
    <dgm:cxn modelId="{311B8BD5-5E11-4BB9-A089-DD3A87068C1A}" type="presParOf" srcId="{71C87458-551B-4306-AD9D-2D4096B0432C}" destId="{98F0A3D6-EFBE-4FEE-8A6F-A29ED1B4E735}" srcOrd="0" destOrd="0" presId="urn:microsoft.com/office/officeart/2005/8/layout/orgChart1"/>
    <dgm:cxn modelId="{B73E4EB6-54B6-4803-9C2C-418280451C4F}" type="presParOf" srcId="{71C87458-551B-4306-AD9D-2D4096B0432C}" destId="{BF20996A-DFBD-4A7C-8F67-F6741CECBB22}" srcOrd="1" destOrd="0" presId="urn:microsoft.com/office/officeart/2005/8/layout/orgChart1"/>
    <dgm:cxn modelId="{A57578EE-7C04-4459-9C8A-D36DCF09D036}" type="presParOf" srcId="{BF20996A-DFBD-4A7C-8F67-F6741CECBB22}" destId="{3AD88198-6B83-4341-A31D-99A988550A17}" srcOrd="0" destOrd="0" presId="urn:microsoft.com/office/officeart/2005/8/layout/orgChart1"/>
    <dgm:cxn modelId="{9971CBDA-F536-4919-848F-ECDD00A99B55}" type="presParOf" srcId="{3AD88198-6B83-4341-A31D-99A988550A17}" destId="{36812F3D-6D8A-4F08-81B8-BFEE1BFBB6BF}" srcOrd="0" destOrd="0" presId="urn:microsoft.com/office/officeart/2005/8/layout/orgChart1"/>
    <dgm:cxn modelId="{9502F958-4DCE-48E8-A7EB-A64A0AEFEB85}" type="presParOf" srcId="{3AD88198-6B83-4341-A31D-99A988550A17}" destId="{583B759C-1550-4FE8-9BF3-1F67D4323FA3}" srcOrd="1" destOrd="0" presId="urn:microsoft.com/office/officeart/2005/8/layout/orgChart1"/>
    <dgm:cxn modelId="{0C8D15CA-6BE5-41B7-961D-9FA8D611AE8A}" type="presParOf" srcId="{BF20996A-DFBD-4A7C-8F67-F6741CECBB22}" destId="{DD55B3CF-2A36-4FF5-8CEA-3B558FB79795}" srcOrd="1" destOrd="0" presId="urn:microsoft.com/office/officeart/2005/8/layout/orgChart1"/>
    <dgm:cxn modelId="{D314BD3A-6A72-472D-9A97-8916385AC5E3}" type="presParOf" srcId="{BF20996A-DFBD-4A7C-8F67-F6741CECBB22}" destId="{AD57DB0B-8597-45C7-9ECB-942DA44BFC5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0ECDBB-F1D0-4002-A26E-AF2E81DE8674}"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pPr latinLnBrk="1"/>
          <a:endParaRPr lang="ko-KR" altLang="en-US"/>
        </a:p>
      </dgm:t>
    </dgm:pt>
    <dgm:pt modelId="{4EA1F2EC-427B-4A5A-8E14-875A418B17A2}">
      <dgm:prSet phldrT="[텍스트]" custT="1"/>
      <dgm:spPr/>
      <dgm:t>
        <a:bodyPr/>
        <a:lstStyle/>
        <a:p>
          <a:pPr latinLnBrk="1"/>
          <a:r>
            <a:rPr lang="en-US" altLang="ko-KR" sz="1200" dirty="0">
              <a:latin typeface="HY울릉도M" pitchFamily="18" charset="-127"/>
              <a:ea typeface="HY울릉도M" pitchFamily="18" charset="-127"/>
            </a:rPr>
            <a:t>CEO</a:t>
          </a:r>
          <a:r>
            <a:rPr lang="ko-KR" altLang="en-US" sz="1200" dirty="0">
              <a:latin typeface="HY울릉도M" pitchFamily="18" charset="-127"/>
              <a:ea typeface="HY울릉도M" pitchFamily="18" charset="-127"/>
            </a:rPr>
            <a:t> </a:t>
          </a:r>
          <a:endParaRPr lang="en-US" altLang="ko-KR" sz="1200" dirty="0">
            <a:latin typeface="HY울릉도M" pitchFamily="18" charset="-127"/>
            <a:ea typeface="HY울릉도M" pitchFamily="18" charset="-127"/>
          </a:endParaRPr>
        </a:p>
        <a:p>
          <a:pPr latinLnBrk="1"/>
          <a:r>
            <a:rPr lang="en-US" altLang="ko-KR" sz="1200" dirty="0">
              <a:latin typeface="HY울릉도M" pitchFamily="18" charset="-127"/>
              <a:ea typeface="HY울릉도M" pitchFamily="18" charset="-127"/>
            </a:rPr>
            <a:t>Cho BW</a:t>
          </a:r>
          <a:endParaRPr lang="ko-KR" altLang="en-US" sz="1200" dirty="0">
            <a:latin typeface="HY울릉도M" pitchFamily="18" charset="-127"/>
            <a:ea typeface="HY울릉도M" pitchFamily="18" charset="-127"/>
          </a:endParaRPr>
        </a:p>
      </dgm:t>
    </dgm:pt>
    <dgm:pt modelId="{CDD35411-F2BA-4590-9756-C605653F2C72}" type="parTrans" cxnId="{A9495E9F-DDC1-447C-AC97-53C045D09BBA}">
      <dgm:prSet/>
      <dgm:spPr/>
      <dgm:t>
        <a:bodyPr/>
        <a:lstStyle/>
        <a:p>
          <a:pPr latinLnBrk="1"/>
          <a:endParaRPr lang="ko-KR" altLang="en-US" sz="1200">
            <a:latin typeface="HY울릉도M" pitchFamily="18" charset="-127"/>
            <a:ea typeface="HY울릉도M" pitchFamily="18" charset="-127"/>
          </a:endParaRPr>
        </a:p>
      </dgm:t>
    </dgm:pt>
    <dgm:pt modelId="{A5F378C4-E513-4EB4-B0D2-C00F6AEA8A8D}" type="sibTrans" cxnId="{A9495E9F-DDC1-447C-AC97-53C045D09BBA}">
      <dgm:prSet/>
      <dgm:spPr/>
      <dgm:t>
        <a:bodyPr/>
        <a:lstStyle/>
        <a:p>
          <a:pPr latinLnBrk="1"/>
          <a:endParaRPr lang="ko-KR" altLang="en-US" sz="1200">
            <a:latin typeface="HY울릉도M" pitchFamily="18" charset="-127"/>
            <a:ea typeface="HY울릉도M" pitchFamily="18" charset="-127"/>
          </a:endParaRPr>
        </a:p>
      </dgm:t>
    </dgm:pt>
    <dgm:pt modelId="{FE7BB715-132B-4DDC-9647-DDD94108CA63}">
      <dgm:prSet phldrT="[텍스트]" custT="1"/>
      <dgm:spPr/>
      <dgm:t>
        <a:bodyPr/>
        <a:lstStyle/>
        <a:p>
          <a:pPr latinLnBrk="1"/>
          <a:r>
            <a:rPr lang="en-US" altLang="ko-KR" sz="1200" dirty="0">
              <a:latin typeface="HY울릉도M" pitchFamily="18" charset="-127"/>
              <a:ea typeface="HY울릉도M" pitchFamily="18" charset="-127"/>
            </a:rPr>
            <a:t>General management– Management/Sales</a:t>
          </a:r>
          <a:endParaRPr lang="ko-KR" altLang="en-US" sz="1200" dirty="0">
            <a:latin typeface="HY울릉도M" pitchFamily="18" charset="-127"/>
            <a:ea typeface="HY울릉도M" pitchFamily="18" charset="-127"/>
          </a:endParaRPr>
        </a:p>
      </dgm:t>
    </dgm:pt>
    <dgm:pt modelId="{0DF7D7C8-D3A0-4682-81C7-5533CD68FDA6}" type="parTrans" cxnId="{EA72A091-9A89-496B-8D70-93AF3B252501}">
      <dgm:prSet/>
      <dgm:spPr/>
      <dgm:t>
        <a:bodyPr/>
        <a:lstStyle/>
        <a:p>
          <a:pPr latinLnBrk="1"/>
          <a:endParaRPr lang="ko-KR" altLang="en-US" sz="1200">
            <a:latin typeface="HY울릉도M" pitchFamily="18" charset="-127"/>
            <a:ea typeface="HY울릉도M" pitchFamily="18" charset="-127"/>
          </a:endParaRPr>
        </a:p>
      </dgm:t>
    </dgm:pt>
    <dgm:pt modelId="{871B7890-9DB8-4B14-995B-9908F31C5331}" type="sibTrans" cxnId="{EA72A091-9A89-496B-8D70-93AF3B252501}">
      <dgm:prSet/>
      <dgm:spPr/>
      <dgm:t>
        <a:bodyPr/>
        <a:lstStyle/>
        <a:p>
          <a:pPr latinLnBrk="1"/>
          <a:endParaRPr lang="ko-KR" altLang="en-US" sz="1200">
            <a:latin typeface="HY울릉도M" pitchFamily="18" charset="-127"/>
            <a:ea typeface="HY울릉도M" pitchFamily="18" charset="-127"/>
          </a:endParaRPr>
        </a:p>
      </dgm:t>
    </dgm:pt>
    <dgm:pt modelId="{DBFAAA76-B950-45A7-A69B-E8F5ADF3B4FC}">
      <dgm:prSet phldrT="[텍스트]" custT="1"/>
      <dgm:spPr/>
      <dgm:t>
        <a:bodyPr/>
        <a:lstStyle/>
        <a:p>
          <a:pPr latinLnBrk="1"/>
          <a:r>
            <a:rPr lang="en-US" altLang="ko-KR" sz="1200" dirty="0">
              <a:latin typeface="HY울릉도M" pitchFamily="18" charset="-127"/>
              <a:ea typeface="HY울릉도M" pitchFamily="18" charset="-127"/>
            </a:rPr>
            <a:t>5 years of Aluminum welding</a:t>
          </a:r>
          <a:endParaRPr lang="ko-KR" altLang="en-US" sz="1200" dirty="0">
            <a:latin typeface="HY울릉도M" pitchFamily="18" charset="-127"/>
            <a:ea typeface="HY울릉도M" pitchFamily="18" charset="-127"/>
          </a:endParaRPr>
        </a:p>
      </dgm:t>
    </dgm:pt>
    <dgm:pt modelId="{61FA8D09-2013-46FB-BDF1-A8BDCCBCCDA4}" type="parTrans" cxnId="{1104180A-A22D-4E21-90A1-9A00D4982F60}">
      <dgm:prSet/>
      <dgm:spPr/>
      <dgm:t>
        <a:bodyPr/>
        <a:lstStyle/>
        <a:p>
          <a:pPr latinLnBrk="1"/>
          <a:endParaRPr lang="ko-KR" altLang="en-US" sz="1200">
            <a:latin typeface="HY울릉도M" pitchFamily="18" charset="-127"/>
            <a:ea typeface="HY울릉도M" pitchFamily="18" charset="-127"/>
          </a:endParaRPr>
        </a:p>
      </dgm:t>
    </dgm:pt>
    <dgm:pt modelId="{C2295C8D-17C6-455D-8C76-61DE4E8938A3}" type="sibTrans" cxnId="{1104180A-A22D-4E21-90A1-9A00D4982F60}">
      <dgm:prSet/>
      <dgm:spPr/>
      <dgm:t>
        <a:bodyPr/>
        <a:lstStyle/>
        <a:p>
          <a:pPr latinLnBrk="1"/>
          <a:endParaRPr lang="ko-KR" altLang="en-US" sz="1200">
            <a:latin typeface="HY울릉도M" pitchFamily="18" charset="-127"/>
            <a:ea typeface="HY울릉도M" pitchFamily="18" charset="-127"/>
          </a:endParaRPr>
        </a:p>
      </dgm:t>
    </dgm:pt>
    <dgm:pt modelId="{60EC33F9-49B2-4E24-A3C9-D31EF392F7F4}">
      <dgm:prSet phldrT="[텍스트]" custT="1"/>
      <dgm:spPr/>
      <dgm:t>
        <a:bodyPr/>
        <a:lstStyle/>
        <a:p>
          <a:pPr latinLnBrk="1"/>
          <a:r>
            <a:rPr lang="en-US" altLang="ko-KR" sz="1200" dirty="0">
              <a:latin typeface="HY울릉도M" pitchFamily="18" charset="-127"/>
              <a:ea typeface="HY울릉도M" pitchFamily="18" charset="-127"/>
            </a:rPr>
            <a:t>Shin JY</a:t>
          </a:r>
          <a:r>
            <a:rPr lang="ko-KR" altLang="en-US" sz="1200" dirty="0">
              <a:latin typeface="HY울릉도M" pitchFamily="18" charset="-127"/>
              <a:ea typeface="HY울릉도M" pitchFamily="18" charset="-127"/>
            </a:rPr>
            <a:t> </a:t>
          </a:r>
          <a:endParaRPr lang="en-US" altLang="ko-KR" sz="1200" dirty="0">
            <a:latin typeface="HY울릉도M" pitchFamily="18" charset="-127"/>
            <a:ea typeface="HY울릉도M" pitchFamily="18" charset="-127"/>
          </a:endParaRPr>
        </a:p>
        <a:p>
          <a:pPr latinLnBrk="1"/>
          <a:r>
            <a:rPr lang="en-US" altLang="ko-KR" sz="1200" dirty="0">
              <a:latin typeface="HY울릉도M" pitchFamily="18" charset="-127"/>
              <a:ea typeface="HY울릉도M" pitchFamily="18" charset="-127"/>
            </a:rPr>
            <a:t>Dep. Manager</a:t>
          </a:r>
          <a:endParaRPr lang="ko-KR" altLang="en-US" sz="1200" dirty="0">
            <a:latin typeface="HY울릉도M" pitchFamily="18" charset="-127"/>
            <a:ea typeface="HY울릉도M" pitchFamily="18" charset="-127"/>
          </a:endParaRPr>
        </a:p>
      </dgm:t>
    </dgm:pt>
    <dgm:pt modelId="{BA9CA63F-3D2B-49B7-820D-80F280AC5CD1}" type="parTrans" cxnId="{EEB11A7A-E614-4B9D-B2B1-6922E5666546}">
      <dgm:prSet/>
      <dgm:spPr/>
      <dgm:t>
        <a:bodyPr/>
        <a:lstStyle/>
        <a:p>
          <a:pPr latinLnBrk="1"/>
          <a:endParaRPr lang="ko-KR" altLang="en-US" sz="1200">
            <a:latin typeface="HY울릉도M" pitchFamily="18" charset="-127"/>
            <a:ea typeface="HY울릉도M" pitchFamily="18" charset="-127"/>
          </a:endParaRPr>
        </a:p>
      </dgm:t>
    </dgm:pt>
    <dgm:pt modelId="{9D498AC0-506B-4F93-BA0D-E59AD55227B2}" type="sibTrans" cxnId="{EEB11A7A-E614-4B9D-B2B1-6922E5666546}">
      <dgm:prSet/>
      <dgm:spPr/>
      <dgm:t>
        <a:bodyPr/>
        <a:lstStyle/>
        <a:p>
          <a:pPr latinLnBrk="1"/>
          <a:endParaRPr lang="ko-KR" altLang="en-US" sz="1200">
            <a:latin typeface="HY울릉도M" pitchFamily="18" charset="-127"/>
            <a:ea typeface="HY울릉도M" pitchFamily="18" charset="-127"/>
          </a:endParaRPr>
        </a:p>
      </dgm:t>
    </dgm:pt>
    <dgm:pt modelId="{5D525818-8DBD-4018-8300-F16F79DA2E5A}">
      <dgm:prSet phldrT="[텍스트]" custT="1"/>
      <dgm:spPr/>
      <dgm:t>
        <a:bodyPr/>
        <a:lstStyle/>
        <a:p>
          <a:pPr latinLnBrk="1"/>
          <a:r>
            <a:rPr lang="en-US" altLang="ko-KR" sz="1200" dirty="0">
              <a:latin typeface="HY울릉도M" pitchFamily="18" charset="-127"/>
              <a:ea typeface="HY울릉도M" pitchFamily="18" charset="-127"/>
            </a:rPr>
            <a:t>General production for Aluminum</a:t>
          </a:r>
          <a:endParaRPr lang="ko-KR" altLang="en-US" sz="1200" dirty="0">
            <a:latin typeface="HY울릉도M" pitchFamily="18" charset="-127"/>
            <a:ea typeface="HY울릉도M" pitchFamily="18" charset="-127"/>
          </a:endParaRPr>
        </a:p>
      </dgm:t>
    </dgm:pt>
    <dgm:pt modelId="{F2DB4032-FDC1-43DA-BBB3-29B5AC9201DB}" type="parTrans" cxnId="{DF68811B-C2F5-44EE-A590-0DA9199BDE94}">
      <dgm:prSet/>
      <dgm:spPr/>
      <dgm:t>
        <a:bodyPr/>
        <a:lstStyle/>
        <a:p>
          <a:pPr latinLnBrk="1"/>
          <a:endParaRPr lang="ko-KR" altLang="en-US" sz="1200">
            <a:latin typeface="HY울릉도M" pitchFamily="18" charset="-127"/>
            <a:ea typeface="HY울릉도M" pitchFamily="18" charset="-127"/>
          </a:endParaRPr>
        </a:p>
      </dgm:t>
    </dgm:pt>
    <dgm:pt modelId="{0219FDB6-89E8-46D7-8A67-F70420170637}" type="sibTrans" cxnId="{DF68811B-C2F5-44EE-A590-0DA9199BDE94}">
      <dgm:prSet/>
      <dgm:spPr/>
      <dgm:t>
        <a:bodyPr/>
        <a:lstStyle/>
        <a:p>
          <a:pPr latinLnBrk="1"/>
          <a:endParaRPr lang="ko-KR" altLang="en-US" sz="1200">
            <a:latin typeface="HY울릉도M" pitchFamily="18" charset="-127"/>
            <a:ea typeface="HY울릉도M" pitchFamily="18" charset="-127"/>
          </a:endParaRPr>
        </a:p>
      </dgm:t>
    </dgm:pt>
    <dgm:pt modelId="{7D99D3BA-7B81-49A1-AB05-041267DEA4CC}">
      <dgm:prSet phldrT="[텍스트]" custT="1"/>
      <dgm:spPr/>
      <dgm:t>
        <a:bodyPr/>
        <a:lstStyle/>
        <a:p>
          <a:pPr latinLnBrk="1"/>
          <a:r>
            <a:rPr lang="en-US" altLang="ko-KR" sz="1200" dirty="0">
              <a:latin typeface="HY울릉도M" pitchFamily="18" charset="-127"/>
              <a:ea typeface="HY울릉도M" pitchFamily="18" charset="-127"/>
            </a:rPr>
            <a:t>Quality &amp; Production management</a:t>
          </a:r>
          <a:endParaRPr lang="ko-KR" altLang="en-US" sz="1200" dirty="0">
            <a:latin typeface="HY울릉도M" pitchFamily="18" charset="-127"/>
            <a:ea typeface="HY울릉도M" pitchFamily="18" charset="-127"/>
          </a:endParaRPr>
        </a:p>
      </dgm:t>
    </dgm:pt>
    <dgm:pt modelId="{80056F0F-EE6A-476A-9E45-04F7FE0C2D94}" type="parTrans" cxnId="{3F5F1CFB-253E-4F10-A15B-E7FA42525861}">
      <dgm:prSet/>
      <dgm:spPr/>
      <dgm:t>
        <a:bodyPr/>
        <a:lstStyle/>
        <a:p>
          <a:pPr latinLnBrk="1"/>
          <a:endParaRPr lang="ko-KR" altLang="en-US" sz="1200">
            <a:latin typeface="HY울릉도M" pitchFamily="18" charset="-127"/>
            <a:ea typeface="HY울릉도M" pitchFamily="18" charset="-127"/>
          </a:endParaRPr>
        </a:p>
      </dgm:t>
    </dgm:pt>
    <dgm:pt modelId="{0A1E6E48-E581-41F2-91EF-4782083D55A9}" type="sibTrans" cxnId="{3F5F1CFB-253E-4F10-A15B-E7FA42525861}">
      <dgm:prSet/>
      <dgm:spPr/>
      <dgm:t>
        <a:bodyPr/>
        <a:lstStyle/>
        <a:p>
          <a:pPr latinLnBrk="1"/>
          <a:endParaRPr lang="ko-KR" altLang="en-US" sz="1200">
            <a:latin typeface="HY울릉도M" pitchFamily="18" charset="-127"/>
            <a:ea typeface="HY울릉도M" pitchFamily="18" charset="-127"/>
          </a:endParaRPr>
        </a:p>
      </dgm:t>
    </dgm:pt>
    <dgm:pt modelId="{8FFBD3BE-3B62-4CB6-9371-7CF367A5D4EE}">
      <dgm:prSet phldrT="[텍스트]" custT="1"/>
      <dgm:spPr/>
      <dgm:t>
        <a:bodyPr/>
        <a:lstStyle/>
        <a:p>
          <a:pPr latinLnBrk="1"/>
          <a:r>
            <a:rPr lang="en-US" altLang="ko-KR" sz="1100" dirty="0">
              <a:latin typeface="HY울릉도M" pitchFamily="18" charset="-127"/>
              <a:ea typeface="HY울릉도M" pitchFamily="18" charset="-127"/>
            </a:rPr>
            <a:t>Park SC</a:t>
          </a:r>
        </a:p>
        <a:p>
          <a:pPr latinLnBrk="1"/>
          <a:r>
            <a:rPr lang="en-US" altLang="ko-KR" sz="1200" dirty="0">
              <a:latin typeface="HY울릉도M" pitchFamily="18" charset="-127"/>
              <a:ea typeface="HY울릉도M" pitchFamily="18" charset="-127"/>
            </a:rPr>
            <a:t>Dep. Manager</a:t>
          </a:r>
          <a:endParaRPr lang="ko-KR" altLang="en-US" sz="1200" dirty="0">
            <a:latin typeface="HY울릉도M" pitchFamily="18" charset="-127"/>
            <a:ea typeface="HY울릉도M" pitchFamily="18" charset="-127"/>
          </a:endParaRPr>
        </a:p>
      </dgm:t>
    </dgm:pt>
    <dgm:pt modelId="{04A30BD4-C4E9-48D9-AD02-09A198568CFE}" type="parTrans" cxnId="{71F29F9C-F2BA-4748-A5F9-640C0539CB53}">
      <dgm:prSet/>
      <dgm:spPr/>
      <dgm:t>
        <a:bodyPr/>
        <a:lstStyle/>
        <a:p>
          <a:pPr latinLnBrk="1"/>
          <a:endParaRPr lang="ko-KR" altLang="en-US" sz="1200">
            <a:latin typeface="HY울릉도M" pitchFamily="18" charset="-127"/>
            <a:ea typeface="HY울릉도M" pitchFamily="18" charset="-127"/>
          </a:endParaRPr>
        </a:p>
      </dgm:t>
    </dgm:pt>
    <dgm:pt modelId="{D314C2E5-CEB9-4001-9E80-E4DAC2BA1B10}" type="sibTrans" cxnId="{71F29F9C-F2BA-4748-A5F9-640C0539CB53}">
      <dgm:prSet/>
      <dgm:spPr/>
      <dgm:t>
        <a:bodyPr/>
        <a:lstStyle/>
        <a:p>
          <a:pPr latinLnBrk="1"/>
          <a:endParaRPr lang="ko-KR" altLang="en-US" sz="1200">
            <a:latin typeface="HY울릉도M" pitchFamily="18" charset="-127"/>
            <a:ea typeface="HY울릉도M" pitchFamily="18" charset="-127"/>
          </a:endParaRPr>
        </a:p>
      </dgm:t>
    </dgm:pt>
    <dgm:pt modelId="{CC3773A5-63DE-4EBC-83A1-A4C1A92431D3}">
      <dgm:prSet phldrT="[텍스트]" custT="1"/>
      <dgm:spPr/>
      <dgm:t>
        <a:bodyPr/>
        <a:lstStyle/>
        <a:p>
          <a:pPr latinLnBrk="1"/>
          <a:r>
            <a:rPr lang="en-US" altLang="ko-KR" sz="1200" dirty="0">
              <a:latin typeface="HY울릉도M" pitchFamily="18" charset="-127"/>
              <a:ea typeface="HY울릉도M" pitchFamily="18" charset="-127"/>
            </a:rPr>
            <a:t>General production for shipbuilding</a:t>
          </a:r>
          <a:endParaRPr lang="ko-KR" altLang="en-US" sz="1200" dirty="0">
            <a:latin typeface="HY울릉도M" pitchFamily="18" charset="-127"/>
            <a:ea typeface="HY울릉도M" pitchFamily="18" charset="-127"/>
          </a:endParaRPr>
        </a:p>
      </dgm:t>
    </dgm:pt>
    <dgm:pt modelId="{D59F5B55-C425-4363-A281-4902E9BF0BFA}" type="parTrans" cxnId="{BDC1DBC1-0A29-4539-9E50-61E66E66406A}">
      <dgm:prSet/>
      <dgm:spPr/>
      <dgm:t>
        <a:bodyPr/>
        <a:lstStyle/>
        <a:p>
          <a:pPr latinLnBrk="1"/>
          <a:endParaRPr lang="ko-KR" altLang="en-US" sz="1200">
            <a:latin typeface="HY울릉도M" pitchFamily="18" charset="-127"/>
            <a:ea typeface="HY울릉도M" pitchFamily="18" charset="-127"/>
          </a:endParaRPr>
        </a:p>
      </dgm:t>
    </dgm:pt>
    <dgm:pt modelId="{C770671B-300E-4EDD-90B0-CB0845A70808}" type="sibTrans" cxnId="{BDC1DBC1-0A29-4539-9E50-61E66E66406A}">
      <dgm:prSet/>
      <dgm:spPr/>
      <dgm:t>
        <a:bodyPr/>
        <a:lstStyle/>
        <a:p>
          <a:pPr latinLnBrk="1"/>
          <a:endParaRPr lang="ko-KR" altLang="en-US" sz="1200">
            <a:latin typeface="HY울릉도M" pitchFamily="18" charset="-127"/>
            <a:ea typeface="HY울릉도M" pitchFamily="18" charset="-127"/>
          </a:endParaRPr>
        </a:p>
      </dgm:t>
    </dgm:pt>
    <dgm:pt modelId="{11060A72-AD41-40AE-B889-411121E0BD5D}">
      <dgm:prSet phldrT="[텍스트]" custT="1"/>
      <dgm:spPr/>
      <dgm:t>
        <a:bodyPr/>
        <a:lstStyle/>
        <a:p>
          <a:pPr latinLnBrk="1"/>
          <a:r>
            <a:rPr lang="en-US" altLang="ko-KR" sz="1200" dirty="0">
              <a:latin typeface="HY울릉도M" pitchFamily="18" charset="-127"/>
              <a:ea typeface="HY울릉도M" pitchFamily="18" charset="-127"/>
            </a:rPr>
            <a:t>Quality &amp; Production management</a:t>
          </a:r>
          <a:endParaRPr lang="ko-KR" altLang="en-US" sz="1200" dirty="0">
            <a:latin typeface="HY울릉도M" pitchFamily="18" charset="-127"/>
            <a:ea typeface="HY울릉도M" pitchFamily="18" charset="-127"/>
          </a:endParaRPr>
        </a:p>
      </dgm:t>
    </dgm:pt>
    <dgm:pt modelId="{9E22B4A0-4C86-4B34-B609-7291B19186ED}" type="parTrans" cxnId="{689F1DB2-0CCD-4C4E-BB94-AFDAE92FC1AC}">
      <dgm:prSet/>
      <dgm:spPr/>
      <dgm:t>
        <a:bodyPr/>
        <a:lstStyle/>
        <a:p>
          <a:pPr latinLnBrk="1"/>
          <a:endParaRPr lang="ko-KR" altLang="en-US" sz="1200">
            <a:latin typeface="HY울릉도M" pitchFamily="18" charset="-127"/>
            <a:ea typeface="HY울릉도M" pitchFamily="18" charset="-127"/>
          </a:endParaRPr>
        </a:p>
      </dgm:t>
    </dgm:pt>
    <dgm:pt modelId="{E0D11B31-D514-441A-A004-D65605ED3447}" type="sibTrans" cxnId="{689F1DB2-0CCD-4C4E-BB94-AFDAE92FC1AC}">
      <dgm:prSet/>
      <dgm:spPr/>
      <dgm:t>
        <a:bodyPr/>
        <a:lstStyle/>
        <a:p>
          <a:pPr latinLnBrk="1"/>
          <a:endParaRPr lang="ko-KR" altLang="en-US" sz="1200">
            <a:latin typeface="HY울릉도M" pitchFamily="18" charset="-127"/>
            <a:ea typeface="HY울릉도M" pitchFamily="18" charset="-127"/>
          </a:endParaRPr>
        </a:p>
      </dgm:t>
    </dgm:pt>
    <dgm:pt modelId="{39371504-8461-449E-A23C-6ABAE47B7DAF}">
      <dgm:prSet phldrT="[텍스트]" custT="1"/>
      <dgm:spPr/>
      <dgm:t>
        <a:bodyPr/>
        <a:lstStyle/>
        <a:p>
          <a:pPr latinLnBrk="1"/>
          <a:r>
            <a:rPr lang="en-US" altLang="ko-KR" sz="1200" dirty="0">
              <a:latin typeface="HY울릉도M" pitchFamily="18" charset="-127"/>
              <a:ea typeface="HY울릉도M" pitchFamily="18" charset="-127"/>
            </a:rPr>
            <a:t>15 years in Ship industry</a:t>
          </a:r>
          <a:endParaRPr lang="ko-KR" altLang="en-US" sz="1200" dirty="0">
            <a:latin typeface="HY울릉도M" pitchFamily="18" charset="-127"/>
            <a:ea typeface="HY울릉도M" pitchFamily="18" charset="-127"/>
          </a:endParaRPr>
        </a:p>
      </dgm:t>
    </dgm:pt>
    <dgm:pt modelId="{F0992E0C-0589-49B6-9C23-BD785802F61D}" type="parTrans" cxnId="{C833EC83-BD36-410D-95C1-25C67ED2DF0C}">
      <dgm:prSet/>
      <dgm:spPr/>
      <dgm:t>
        <a:bodyPr/>
        <a:lstStyle/>
        <a:p>
          <a:pPr latinLnBrk="1"/>
          <a:endParaRPr lang="ko-KR" altLang="en-US" sz="1200">
            <a:latin typeface="HY울릉도M" pitchFamily="18" charset="-127"/>
            <a:ea typeface="HY울릉도M" pitchFamily="18" charset="-127"/>
          </a:endParaRPr>
        </a:p>
      </dgm:t>
    </dgm:pt>
    <dgm:pt modelId="{EDC1A530-2FCA-4FF7-A265-749C6D540460}" type="sibTrans" cxnId="{C833EC83-BD36-410D-95C1-25C67ED2DF0C}">
      <dgm:prSet/>
      <dgm:spPr/>
      <dgm:t>
        <a:bodyPr/>
        <a:lstStyle/>
        <a:p>
          <a:pPr latinLnBrk="1"/>
          <a:endParaRPr lang="ko-KR" altLang="en-US" sz="1200">
            <a:latin typeface="HY울릉도M" pitchFamily="18" charset="-127"/>
            <a:ea typeface="HY울릉도M" pitchFamily="18" charset="-127"/>
          </a:endParaRPr>
        </a:p>
      </dgm:t>
    </dgm:pt>
    <dgm:pt modelId="{32A0FE6E-8C33-4BF7-9305-11B624B62789}">
      <dgm:prSet phldrT="[텍스트]" custT="1"/>
      <dgm:spPr/>
      <dgm:t>
        <a:bodyPr/>
        <a:lstStyle/>
        <a:p>
          <a:pPr latinLnBrk="1"/>
          <a:r>
            <a:rPr lang="en-US" altLang="ko-KR" sz="1200" dirty="0">
              <a:latin typeface="HY울릉도M" pitchFamily="18" charset="-127"/>
              <a:ea typeface="HY울릉도M" pitchFamily="18" charset="-127"/>
            </a:rPr>
            <a:t>15 years of shipbuilding welding</a:t>
          </a:r>
          <a:endParaRPr lang="ko-KR" altLang="en-US" sz="1200" dirty="0">
            <a:latin typeface="HY울릉도M" pitchFamily="18" charset="-127"/>
            <a:ea typeface="HY울릉도M" pitchFamily="18" charset="-127"/>
          </a:endParaRPr>
        </a:p>
      </dgm:t>
    </dgm:pt>
    <dgm:pt modelId="{4A506AE9-F6F4-4758-9CEC-7E094E99BDAE}" type="parTrans" cxnId="{0FF8F13B-3B4A-4667-8755-621948F0F6DD}">
      <dgm:prSet/>
      <dgm:spPr/>
      <dgm:t>
        <a:bodyPr/>
        <a:lstStyle/>
        <a:p>
          <a:pPr latinLnBrk="1"/>
          <a:endParaRPr lang="ko-KR" altLang="en-US" sz="1200">
            <a:latin typeface="HY울릉도M" pitchFamily="18" charset="-127"/>
            <a:ea typeface="HY울릉도M" pitchFamily="18" charset="-127"/>
          </a:endParaRPr>
        </a:p>
      </dgm:t>
    </dgm:pt>
    <dgm:pt modelId="{313D5F90-3DDB-4EFC-BF46-B8ED06DCA3CE}" type="sibTrans" cxnId="{0FF8F13B-3B4A-4667-8755-621948F0F6DD}">
      <dgm:prSet/>
      <dgm:spPr/>
      <dgm:t>
        <a:bodyPr/>
        <a:lstStyle/>
        <a:p>
          <a:pPr latinLnBrk="1"/>
          <a:endParaRPr lang="ko-KR" altLang="en-US" sz="1200">
            <a:latin typeface="HY울릉도M" pitchFamily="18" charset="-127"/>
            <a:ea typeface="HY울릉도M" pitchFamily="18" charset="-127"/>
          </a:endParaRPr>
        </a:p>
      </dgm:t>
    </dgm:pt>
    <dgm:pt modelId="{3E68F25A-9E61-4A32-9754-0AD506A7FEDE}">
      <dgm:prSet phldrT="[텍스트]" custT="1"/>
      <dgm:spPr/>
      <dgm:t>
        <a:bodyPr/>
        <a:lstStyle/>
        <a:p>
          <a:pPr latinLnBrk="1"/>
          <a:r>
            <a:rPr lang="en-US" altLang="ko-KR" sz="1200" dirty="0">
              <a:latin typeface="HY울릉도M" pitchFamily="18" charset="-127"/>
              <a:ea typeface="HY울릉도M" pitchFamily="18" charset="-127"/>
            </a:rPr>
            <a:t>10 years of FRP related</a:t>
          </a:r>
          <a:endParaRPr lang="ko-KR" altLang="en-US" sz="1200" dirty="0">
            <a:latin typeface="HY울릉도M" pitchFamily="18" charset="-127"/>
            <a:ea typeface="HY울릉도M" pitchFamily="18" charset="-127"/>
          </a:endParaRPr>
        </a:p>
      </dgm:t>
    </dgm:pt>
    <dgm:pt modelId="{9DAF6CDA-6D9E-4A40-8083-67F622DCD819}" type="parTrans" cxnId="{9E2E128B-9A21-4D3B-BCF8-EF21CA780B5D}">
      <dgm:prSet/>
      <dgm:spPr/>
      <dgm:t>
        <a:bodyPr/>
        <a:lstStyle/>
        <a:p>
          <a:pPr latinLnBrk="1"/>
          <a:endParaRPr lang="ko-KR" altLang="en-US" sz="1200">
            <a:latin typeface="HY울릉도M" pitchFamily="18" charset="-127"/>
            <a:ea typeface="HY울릉도M" pitchFamily="18" charset="-127"/>
          </a:endParaRPr>
        </a:p>
      </dgm:t>
    </dgm:pt>
    <dgm:pt modelId="{B183E5CD-485C-43D6-B250-2945DED005F0}" type="sibTrans" cxnId="{9E2E128B-9A21-4D3B-BCF8-EF21CA780B5D}">
      <dgm:prSet/>
      <dgm:spPr/>
      <dgm:t>
        <a:bodyPr/>
        <a:lstStyle/>
        <a:p>
          <a:pPr latinLnBrk="1"/>
          <a:endParaRPr lang="ko-KR" altLang="en-US" sz="1200">
            <a:latin typeface="HY울릉도M" pitchFamily="18" charset="-127"/>
            <a:ea typeface="HY울릉도M" pitchFamily="18" charset="-127"/>
          </a:endParaRPr>
        </a:p>
      </dgm:t>
    </dgm:pt>
    <dgm:pt modelId="{3A5740F3-7519-4618-8C13-9BB180358AD0}">
      <dgm:prSet custT="1"/>
      <dgm:spPr/>
      <dgm:t>
        <a:bodyPr/>
        <a:lstStyle/>
        <a:p>
          <a:pPr latinLnBrk="1"/>
          <a:r>
            <a:rPr lang="en-US" altLang="ko-KR" sz="1200" dirty="0">
              <a:latin typeface="HY울릉도M" pitchFamily="18" charset="-127"/>
              <a:ea typeface="HY울릉도M" pitchFamily="18" charset="-127"/>
            </a:rPr>
            <a:t>Park MG</a:t>
          </a:r>
          <a:r>
            <a:rPr lang="ko-KR" altLang="en-US" sz="1200" dirty="0">
              <a:latin typeface="HY울릉도M" pitchFamily="18" charset="-127"/>
              <a:ea typeface="HY울릉도M" pitchFamily="18" charset="-127"/>
            </a:rPr>
            <a:t>    </a:t>
          </a:r>
          <a:endParaRPr lang="en-US" altLang="ko-KR" sz="1200" dirty="0">
            <a:latin typeface="HY울릉도M" pitchFamily="18" charset="-127"/>
            <a:ea typeface="HY울릉도M" pitchFamily="18" charset="-127"/>
          </a:endParaRPr>
        </a:p>
        <a:p>
          <a:pPr latinLnBrk="1"/>
          <a:r>
            <a:rPr lang="en-US" altLang="ko-KR" sz="1100" dirty="0">
              <a:latin typeface="HY울릉도M" pitchFamily="18" charset="-127"/>
              <a:ea typeface="HY울릉도M" pitchFamily="18" charset="-127"/>
            </a:rPr>
            <a:t>Director of Lab.</a:t>
          </a:r>
          <a:endParaRPr lang="ko-KR" altLang="en-US" sz="1100" dirty="0">
            <a:latin typeface="HY울릉도M" pitchFamily="18" charset="-127"/>
            <a:ea typeface="HY울릉도M" pitchFamily="18" charset="-127"/>
          </a:endParaRPr>
        </a:p>
      </dgm:t>
    </dgm:pt>
    <dgm:pt modelId="{E3350EAE-ABD7-4D08-9EAC-955775A5D5D2}" type="parTrans" cxnId="{745D187A-5731-4736-8326-0E30B330AC94}">
      <dgm:prSet/>
      <dgm:spPr/>
      <dgm:t>
        <a:bodyPr/>
        <a:lstStyle/>
        <a:p>
          <a:pPr latinLnBrk="1"/>
          <a:endParaRPr lang="ko-KR" altLang="en-US" sz="1200">
            <a:latin typeface="HY울릉도M" pitchFamily="18" charset="-127"/>
            <a:ea typeface="HY울릉도M" pitchFamily="18" charset="-127"/>
          </a:endParaRPr>
        </a:p>
      </dgm:t>
    </dgm:pt>
    <dgm:pt modelId="{D313040A-9DC6-4509-A272-8A32199DD15E}" type="sibTrans" cxnId="{745D187A-5731-4736-8326-0E30B330AC94}">
      <dgm:prSet/>
      <dgm:spPr/>
      <dgm:t>
        <a:bodyPr/>
        <a:lstStyle/>
        <a:p>
          <a:pPr latinLnBrk="1"/>
          <a:endParaRPr lang="ko-KR" altLang="en-US" sz="1200">
            <a:latin typeface="HY울릉도M" pitchFamily="18" charset="-127"/>
            <a:ea typeface="HY울릉도M" pitchFamily="18" charset="-127"/>
          </a:endParaRPr>
        </a:p>
      </dgm:t>
    </dgm:pt>
    <dgm:pt modelId="{9B6D5DA3-0207-4701-8158-317C9E74BE68}">
      <dgm:prSet custT="1"/>
      <dgm:spPr/>
      <dgm:t>
        <a:bodyPr/>
        <a:lstStyle/>
        <a:p>
          <a:pPr latinLnBrk="1"/>
          <a:r>
            <a:rPr lang="en-US" altLang="ko-KR" sz="1200" dirty="0">
              <a:latin typeface="HY울릉도M" pitchFamily="18" charset="-127"/>
              <a:ea typeface="HY울릉도M" pitchFamily="18" charset="-127"/>
            </a:rPr>
            <a:t> 10 years of governmental project</a:t>
          </a:r>
          <a:endParaRPr lang="ko-KR" altLang="en-US" sz="1200" dirty="0">
            <a:latin typeface="HY울릉도M" pitchFamily="18" charset="-127"/>
            <a:ea typeface="HY울릉도M" pitchFamily="18" charset="-127"/>
          </a:endParaRPr>
        </a:p>
      </dgm:t>
    </dgm:pt>
    <dgm:pt modelId="{45EC536B-59CE-4DE5-94CA-279F2CE040DF}" type="parTrans" cxnId="{1D435266-6B76-4B57-AE26-BDD76D613B58}">
      <dgm:prSet/>
      <dgm:spPr/>
      <dgm:t>
        <a:bodyPr/>
        <a:lstStyle/>
        <a:p>
          <a:pPr latinLnBrk="1"/>
          <a:endParaRPr lang="ko-KR" altLang="en-US" sz="1200">
            <a:latin typeface="HY울릉도M" pitchFamily="18" charset="-127"/>
            <a:ea typeface="HY울릉도M" pitchFamily="18" charset="-127"/>
          </a:endParaRPr>
        </a:p>
      </dgm:t>
    </dgm:pt>
    <dgm:pt modelId="{7A49AB15-AB24-47B0-B4E2-58F27AB47E12}" type="sibTrans" cxnId="{1D435266-6B76-4B57-AE26-BDD76D613B58}">
      <dgm:prSet/>
      <dgm:spPr/>
      <dgm:t>
        <a:bodyPr/>
        <a:lstStyle/>
        <a:p>
          <a:pPr latinLnBrk="1"/>
          <a:endParaRPr lang="ko-KR" altLang="en-US" sz="1200">
            <a:latin typeface="HY울릉도M" pitchFamily="18" charset="-127"/>
            <a:ea typeface="HY울릉도M" pitchFamily="18" charset="-127"/>
          </a:endParaRPr>
        </a:p>
      </dgm:t>
    </dgm:pt>
    <dgm:pt modelId="{443EE418-AA7B-4A76-B8DB-FF3EC22F3D8B}">
      <dgm:prSet custT="1"/>
      <dgm:spPr/>
      <dgm:t>
        <a:bodyPr/>
        <a:lstStyle/>
        <a:p>
          <a:pPr latinLnBrk="1"/>
          <a:r>
            <a:rPr lang="ko-KR" altLang="en-US" sz="1200" dirty="0">
              <a:latin typeface="HY울릉도M" pitchFamily="18" charset="-127"/>
              <a:ea typeface="HY울릉도M" pitchFamily="18" charset="-127"/>
            </a:rPr>
            <a:t> </a:t>
          </a:r>
          <a:r>
            <a:rPr lang="en-US" altLang="ko-KR" sz="1200" dirty="0">
              <a:latin typeface="HY울릉도M" pitchFamily="18" charset="-127"/>
              <a:ea typeface="HY울릉도M" pitchFamily="18" charset="-127"/>
            </a:rPr>
            <a:t>Evaluation committee in MSS</a:t>
          </a:r>
          <a:endParaRPr lang="ko-KR" altLang="en-US" sz="1200" dirty="0">
            <a:latin typeface="HY울릉도M" pitchFamily="18" charset="-127"/>
            <a:ea typeface="HY울릉도M" pitchFamily="18" charset="-127"/>
          </a:endParaRPr>
        </a:p>
      </dgm:t>
    </dgm:pt>
    <dgm:pt modelId="{F869F1AC-EFCA-4B67-8E1D-A5AC7B06FDB2}" type="parTrans" cxnId="{840A46A6-A949-4CEA-BD98-357905765B0C}">
      <dgm:prSet/>
      <dgm:spPr/>
      <dgm:t>
        <a:bodyPr/>
        <a:lstStyle/>
        <a:p>
          <a:pPr latinLnBrk="1"/>
          <a:endParaRPr lang="ko-KR" altLang="en-US" sz="1200">
            <a:latin typeface="HY울릉도M" pitchFamily="18" charset="-127"/>
            <a:ea typeface="HY울릉도M" pitchFamily="18" charset="-127"/>
          </a:endParaRPr>
        </a:p>
      </dgm:t>
    </dgm:pt>
    <dgm:pt modelId="{DA4DCED2-CCDC-47C1-84C2-AB8407406171}" type="sibTrans" cxnId="{840A46A6-A949-4CEA-BD98-357905765B0C}">
      <dgm:prSet/>
      <dgm:spPr/>
      <dgm:t>
        <a:bodyPr/>
        <a:lstStyle/>
        <a:p>
          <a:pPr latinLnBrk="1"/>
          <a:endParaRPr lang="ko-KR" altLang="en-US" sz="1200">
            <a:latin typeface="HY울릉도M" pitchFamily="18" charset="-127"/>
            <a:ea typeface="HY울릉도M" pitchFamily="18" charset="-127"/>
          </a:endParaRPr>
        </a:p>
      </dgm:t>
    </dgm:pt>
    <dgm:pt modelId="{523BF167-D4D9-42EE-B399-DA617DA19FD3}">
      <dgm:prSet custT="1"/>
      <dgm:spPr/>
      <dgm:t>
        <a:bodyPr/>
        <a:lstStyle/>
        <a:p>
          <a:pPr latinLnBrk="1"/>
          <a:r>
            <a:rPr lang="en-US" altLang="ko-KR" sz="1200" dirty="0">
              <a:latin typeface="HY울릉도M" pitchFamily="18" charset="-127"/>
              <a:ea typeface="HY울릉도M" pitchFamily="18" charset="-127"/>
            </a:rPr>
            <a:t> General R&amp;D for governmental project</a:t>
          </a:r>
          <a:r>
            <a:rPr lang="ko-KR" altLang="en-US" sz="1200" dirty="0">
              <a:latin typeface="HY울릉도M" pitchFamily="18" charset="-127"/>
              <a:ea typeface="HY울릉도M" pitchFamily="18" charset="-127"/>
            </a:rPr>
            <a:t> </a:t>
          </a:r>
        </a:p>
      </dgm:t>
    </dgm:pt>
    <dgm:pt modelId="{DF314E81-3134-44BD-B9BB-8EC1C1BAE12B}" type="parTrans" cxnId="{C8CB4C0A-595A-4136-B6E5-D69C4267E258}">
      <dgm:prSet/>
      <dgm:spPr/>
      <dgm:t>
        <a:bodyPr/>
        <a:lstStyle/>
        <a:p>
          <a:pPr latinLnBrk="1"/>
          <a:endParaRPr lang="ko-KR" altLang="en-US"/>
        </a:p>
      </dgm:t>
    </dgm:pt>
    <dgm:pt modelId="{FACD1C02-B457-4722-B102-A58CA5AEDA94}" type="sibTrans" cxnId="{C8CB4C0A-595A-4136-B6E5-D69C4267E258}">
      <dgm:prSet/>
      <dgm:spPr/>
      <dgm:t>
        <a:bodyPr/>
        <a:lstStyle/>
        <a:p>
          <a:pPr latinLnBrk="1"/>
          <a:endParaRPr lang="ko-KR" altLang="en-US"/>
        </a:p>
      </dgm:t>
    </dgm:pt>
    <dgm:pt modelId="{CFB131F0-2131-4984-A73D-416345DAAB24}" type="pres">
      <dgm:prSet presAssocID="{130ECDBB-F1D0-4002-A26E-AF2E81DE8674}" presName="linearFlow" presStyleCnt="0">
        <dgm:presLayoutVars>
          <dgm:dir/>
          <dgm:animLvl val="lvl"/>
          <dgm:resizeHandles val="exact"/>
        </dgm:presLayoutVars>
      </dgm:prSet>
      <dgm:spPr/>
      <dgm:t>
        <a:bodyPr/>
        <a:lstStyle/>
        <a:p>
          <a:pPr latinLnBrk="1"/>
          <a:endParaRPr lang="ko-KR" altLang="en-US"/>
        </a:p>
      </dgm:t>
    </dgm:pt>
    <dgm:pt modelId="{53AD8C59-A6B2-404E-A737-3A218E366E84}" type="pres">
      <dgm:prSet presAssocID="{4EA1F2EC-427B-4A5A-8E14-875A418B17A2}" presName="composite" presStyleCnt="0"/>
      <dgm:spPr/>
    </dgm:pt>
    <dgm:pt modelId="{DFC0FE0E-6BCC-4B9C-B539-C301A2634672}" type="pres">
      <dgm:prSet presAssocID="{4EA1F2EC-427B-4A5A-8E14-875A418B17A2}" presName="parentText" presStyleLbl="alignNode1" presStyleIdx="0" presStyleCnt="4">
        <dgm:presLayoutVars>
          <dgm:chMax val="1"/>
          <dgm:bulletEnabled val="1"/>
        </dgm:presLayoutVars>
      </dgm:prSet>
      <dgm:spPr>
        <a:prstGeom prst="hexagon">
          <a:avLst/>
        </a:prstGeom>
      </dgm:spPr>
      <dgm:t>
        <a:bodyPr/>
        <a:lstStyle/>
        <a:p>
          <a:pPr latinLnBrk="1"/>
          <a:endParaRPr lang="ko-KR" altLang="en-US"/>
        </a:p>
      </dgm:t>
    </dgm:pt>
    <dgm:pt modelId="{DD7219F5-4D37-4923-89DD-87D073C107B1}" type="pres">
      <dgm:prSet presAssocID="{4EA1F2EC-427B-4A5A-8E14-875A418B17A2}" presName="descendantText" presStyleLbl="alignAcc1" presStyleIdx="0" presStyleCnt="4" custLinFactNeighborY="26460">
        <dgm:presLayoutVars>
          <dgm:bulletEnabled val="1"/>
        </dgm:presLayoutVars>
      </dgm:prSet>
      <dgm:spPr/>
      <dgm:t>
        <a:bodyPr/>
        <a:lstStyle/>
        <a:p>
          <a:pPr latinLnBrk="1"/>
          <a:endParaRPr lang="ko-KR" altLang="en-US"/>
        </a:p>
      </dgm:t>
    </dgm:pt>
    <dgm:pt modelId="{DBE1771A-E95E-4CF1-96C8-6B1E4DD227A5}" type="pres">
      <dgm:prSet presAssocID="{A5F378C4-E513-4EB4-B0D2-C00F6AEA8A8D}" presName="sp" presStyleCnt="0"/>
      <dgm:spPr/>
    </dgm:pt>
    <dgm:pt modelId="{47EA079E-CB45-40E6-803E-0FB811B6E98A}" type="pres">
      <dgm:prSet presAssocID="{60EC33F9-49B2-4E24-A3C9-D31EF392F7F4}" presName="composite" presStyleCnt="0"/>
      <dgm:spPr/>
    </dgm:pt>
    <dgm:pt modelId="{72F3B4BE-525B-4B9E-9198-17381F8B2FAF}" type="pres">
      <dgm:prSet presAssocID="{60EC33F9-49B2-4E24-A3C9-D31EF392F7F4}" presName="parentText" presStyleLbl="alignNode1" presStyleIdx="1" presStyleCnt="4">
        <dgm:presLayoutVars>
          <dgm:chMax val="1"/>
          <dgm:bulletEnabled val="1"/>
        </dgm:presLayoutVars>
      </dgm:prSet>
      <dgm:spPr>
        <a:prstGeom prst="hexagon">
          <a:avLst/>
        </a:prstGeom>
      </dgm:spPr>
      <dgm:t>
        <a:bodyPr/>
        <a:lstStyle/>
        <a:p>
          <a:pPr latinLnBrk="1"/>
          <a:endParaRPr lang="ko-KR" altLang="en-US"/>
        </a:p>
      </dgm:t>
    </dgm:pt>
    <dgm:pt modelId="{A0559D95-CA6B-4C6F-BE68-6AE7A675140D}" type="pres">
      <dgm:prSet presAssocID="{60EC33F9-49B2-4E24-A3C9-D31EF392F7F4}" presName="descendantText" presStyleLbl="alignAcc1" presStyleIdx="1" presStyleCnt="4" custLinFactNeighborY="26460">
        <dgm:presLayoutVars>
          <dgm:bulletEnabled val="1"/>
        </dgm:presLayoutVars>
      </dgm:prSet>
      <dgm:spPr/>
      <dgm:t>
        <a:bodyPr/>
        <a:lstStyle/>
        <a:p>
          <a:pPr latinLnBrk="1"/>
          <a:endParaRPr lang="ko-KR" altLang="en-US"/>
        </a:p>
      </dgm:t>
    </dgm:pt>
    <dgm:pt modelId="{B72235A5-87B3-4231-B579-FAD0BBB41CAF}" type="pres">
      <dgm:prSet presAssocID="{9D498AC0-506B-4F93-BA0D-E59AD55227B2}" presName="sp" presStyleCnt="0"/>
      <dgm:spPr/>
    </dgm:pt>
    <dgm:pt modelId="{4C180779-F7E2-497F-8287-511139109B22}" type="pres">
      <dgm:prSet presAssocID="{8FFBD3BE-3B62-4CB6-9371-7CF367A5D4EE}" presName="composite" presStyleCnt="0"/>
      <dgm:spPr/>
    </dgm:pt>
    <dgm:pt modelId="{5D2864C5-58C9-4A6A-BF06-48E8F772FC6E}" type="pres">
      <dgm:prSet presAssocID="{8FFBD3BE-3B62-4CB6-9371-7CF367A5D4EE}" presName="parentText" presStyleLbl="alignNode1" presStyleIdx="2" presStyleCnt="4">
        <dgm:presLayoutVars>
          <dgm:chMax val="1"/>
          <dgm:bulletEnabled val="1"/>
        </dgm:presLayoutVars>
      </dgm:prSet>
      <dgm:spPr>
        <a:prstGeom prst="hexagon">
          <a:avLst/>
        </a:prstGeom>
      </dgm:spPr>
      <dgm:t>
        <a:bodyPr/>
        <a:lstStyle/>
        <a:p>
          <a:pPr latinLnBrk="1"/>
          <a:endParaRPr lang="ko-KR" altLang="en-US"/>
        </a:p>
      </dgm:t>
    </dgm:pt>
    <dgm:pt modelId="{DA6516C6-B71E-46EB-9BE0-6E2B94030F12}" type="pres">
      <dgm:prSet presAssocID="{8FFBD3BE-3B62-4CB6-9371-7CF367A5D4EE}" presName="descendantText" presStyleLbl="alignAcc1" presStyleIdx="2" presStyleCnt="4" custLinFactNeighborY="28350">
        <dgm:presLayoutVars>
          <dgm:bulletEnabled val="1"/>
        </dgm:presLayoutVars>
      </dgm:prSet>
      <dgm:spPr/>
      <dgm:t>
        <a:bodyPr/>
        <a:lstStyle/>
        <a:p>
          <a:pPr latinLnBrk="1"/>
          <a:endParaRPr lang="ko-KR" altLang="en-US"/>
        </a:p>
      </dgm:t>
    </dgm:pt>
    <dgm:pt modelId="{BA18E123-5736-42CB-8B77-1DB640A43889}" type="pres">
      <dgm:prSet presAssocID="{D314C2E5-CEB9-4001-9E80-E4DAC2BA1B10}" presName="sp" presStyleCnt="0"/>
      <dgm:spPr/>
    </dgm:pt>
    <dgm:pt modelId="{87B1601D-9A6A-4F71-A5BB-1B074BDDD887}" type="pres">
      <dgm:prSet presAssocID="{3A5740F3-7519-4618-8C13-9BB180358AD0}" presName="composite" presStyleCnt="0"/>
      <dgm:spPr/>
    </dgm:pt>
    <dgm:pt modelId="{76476D41-9D84-403F-AE7E-DAD430454403}" type="pres">
      <dgm:prSet presAssocID="{3A5740F3-7519-4618-8C13-9BB180358AD0}" presName="parentText" presStyleLbl="alignNode1" presStyleIdx="3" presStyleCnt="4" custScaleX="109783" custLinFactNeighborY="1275">
        <dgm:presLayoutVars>
          <dgm:chMax val="1"/>
          <dgm:bulletEnabled val="1"/>
        </dgm:presLayoutVars>
      </dgm:prSet>
      <dgm:spPr>
        <a:prstGeom prst="hexagon">
          <a:avLst/>
        </a:prstGeom>
      </dgm:spPr>
      <dgm:t>
        <a:bodyPr/>
        <a:lstStyle/>
        <a:p>
          <a:pPr latinLnBrk="1"/>
          <a:endParaRPr lang="ko-KR" altLang="en-US"/>
        </a:p>
      </dgm:t>
    </dgm:pt>
    <dgm:pt modelId="{92F639B4-A606-4A3D-8FF6-D9821018674B}" type="pres">
      <dgm:prSet presAssocID="{3A5740F3-7519-4618-8C13-9BB180358AD0}" presName="descendantText" presStyleLbl="alignAcc1" presStyleIdx="3" presStyleCnt="4" custLinFactNeighborY="27501">
        <dgm:presLayoutVars>
          <dgm:bulletEnabled val="1"/>
        </dgm:presLayoutVars>
      </dgm:prSet>
      <dgm:spPr/>
      <dgm:t>
        <a:bodyPr/>
        <a:lstStyle/>
        <a:p>
          <a:pPr latinLnBrk="1"/>
          <a:endParaRPr lang="ko-KR" altLang="en-US"/>
        </a:p>
      </dgm:t>
    </dgm:pt>
  </dgm:ptLst>
  <dgm:cxnLst>
    <dgm:cxn modelId="{71F29F9C-F2BA-4748-A5F9-640C0539CB53}" srcId="{130ECDBB-F1D0-4002-A26E-AF2E81DE8674}" destId="{8FFBD3BE-3B62-4CB6-9371-7CF367A5D4EE}" srcOrd="2" destOrd="0" parTransId="{04A30BD4-C4E9-48D9-AD02-09A198568CFE}" sibTransId="{D314C2E5-CEB9-4001-9E80-E4DAC2BA1B10}"/>
    <dgm:cxn modelId="{93883B68-2D29-4424-BDBA-C07C2414D037}" type="presOf" srcId="{11060A72-AD41-40AE-B889-411121E0BD5D}" destId="{DA6516C6-B71E-46EB-9BE0-6E2B94030F12}" srcOrd="0" destOrd="1" presId="urn:microsoft.com/office/officeart/2005/8/layout/chevron2"/>
    <dgm:cxn modelId="{E97C6D69-2E3D-47EA-AB40-F53D8832A95F}" type="presOf" srcId="{60EC33F9-49B2-4E24-A3C9-D31EF392F7F4}" destId="{72F3B4BE-525B-4B9E-9198-17381F8B2FAF}" srcOrd="0" destOrd="0" presId="urn:microsoft.com/office/officeart/2005/8/layout/chevron2"/>
    <dgm:cxn modelId="{DF68811B-C2F5-44EE-A590-0DA9199BDE94}" srcId="{60EC33F9-49B2-4E24-A3C9-D31EF392F7F4}" destId="{5D525818-8DBD-4018-8300-F16F79DA2E5A}" srcOrd="0" destOrd="0" parTransId="{F2DB4032-FDC1-43DA-BBB3-29B5AC9201DB}" sibTransId="{0219FDB6-89E8-46D7-8A67-F70420170637}"/>
    <dgm:cxn modelId="{4A6C4676-C91D-40C5-855F-9F60F98BD616}" type="presOf" srcId="{9B6D5DA3-0207-4701-8158-317C9E74BE68}" destId="{92F639B4-A606-4A3D-8FF6-D9821018674B}" srcOrd="0" destOrd="0" presId="urn:microsoft.com/office/officeart/2005/8/layout/chevron2"/>
    <dgm:cxn modelId="{C8CB4C0A-595A-4136-B6E5-D69C4267E258}" srcId="{3A5740F3-7519-4618-8C13-9BB180358AD0}" destId="{523BF167-D4D9-42EE-B399-DA617DA19FD3}" srcOrd="2" destOrd="0" parTransId="{DF314E81-3134-44BD-B9BB-8EC1C1BAE12B}" sibTransId="{FACD1C02-B457-4722-B102-A58CA5AEDA94}"/>
    <dgm:cxn modelId="{1857E3A8-8EFD-40EA-A477-46B5EB07150C}" type="presOf" srcId="{130ECDBB-F1D0-4002-A26E-AF2E81DE8674}" destId="{CFB131F0-2131-4984-A73D-416345DAAB24}" srcOrd="0" destOrd="0" presId="urn:microsoft.com/office/officeart/2005/8/layout/chevron2"/>
    <dgm:cxn modelId="{D7597D03-FE59-406E-8344-98053B460F8E}" type="presOf" srcId="{32A0FE6E-8C33-4BF7-9305-11B624B62789}" destId="{A0559D95-CA6B-4C6F-BE68-6AE7A675140D}" srcOrd="0" destOrd="2" presId="urn:microsoft.com/office/officeart/2005/8/layout/chevron2"/>
    <dgm:cxn modelId="{A5960666-3BBD-4EA0-AE8E-DF8B2E372B59}" type="presOf" srcId="{3A5740F3-7519-4618-8C13-9BB180358AD0}" destId="{76476D41-9D84-403F-AE7E-DAD430454403}" srcOrd="0" destOrd="0" presId="urn:microsoft.com/office/officeart/2005/8/layout/chevron2"/>
    <dgm:cxn modelId="{C833EC83-BD36-410D-95C1-25C67ED2DF0C}" srcId="{4EA1F2EC-427B-4A5A-8E14-875A418B17A2}" destId="{39371504-8461-449E-A23C-6ABAE47B7DAF}" srcOrd="1" destOrd="0" parTransId="{F0992E0C-0589-49B6-9C23-BD785802F61D}" sibTransId="{EDC1A530-2FCA-4FF7-A265-749C6D540460}"/>
    <dgm:cxn modelId="{A9495E9F-DDC1-447C-AC97-53C045D09BBA}" srcId="{130ECDBB-F1D0-4002-A26E-AF2E81DE8674}" destId="{4EA1F2EC-427B-4A5A-8E14-875A418B17A2}" srcOrd="0" destOrd="0" parTransId="{CDD35411-F2BA-4590-9756-C605653F2C72}" sibTransId="{A5F378C4-E513-4EB4-B0D2-C00F6AEA8A8D}"/>
    <dgm:cxn modelId="{C12D0C25-6C2C-4847-A54C-815E5C85F8ED}" type="presOf" srcId="{FE7BB715-132B-4DDC-9647-DDD94108CA63}" destId="{DD7219F5-4D37-4923-89DD-87D073C107B1}" srcOrd="0" destOrd="0" presId="urn:microsoft.com/office/officeart/2005/8/layout/chevron2"/>
    <dgm:cxn modelId="{EEB11A7A-E614-4B9D-B2B1-6922E5666546}" srcId="{130ECDBB-F1D0-4002-A26E-AF2E81DE8674}" destId="{60EC33F9-49B2-4E24-A3C9-D31EF392F7F4}" srcOrd="1" destOrd="0" parTransId="{BA9CA63F-3D2B-49B7-820D-80F280AC5CD1}" sibTransId="{9D498AC0-506B-4F93-BA0D-E59AD55227B2}"/>
    <dgm:cxn modelId="{F13C29E8-CCC0-4B0D-86FF-0968C5956800}" type="presOf" srcId="{4EA1F2EC-427B-4A5A-8E14-875A418B17A2}" destId="{DFC0FE0E-6BCC-4B9C-B539-C301A2634672}" srcOrd="0" destOrd="0" presId="urn:microsoft.com/office/officeart/2005/8/layout/chevron2"/>
    <dgm:cxn modelId="{0FF8F13B-3B4A-4667-8755-621948F0F6DD}" srcId="{60EC33F9-49B2-4E24-A3C9-D31EF392F7F4}" destId="{32A0FE6E-8C33-4BF7-9305-11B624B62789}" srcOrd="2" destOrd="0" parTransId="{4A506AE9-F6F4-4758-9CEC-7E094E99BDAE}" sibTransId="{313D5F90-3DDB-4EFC-BF46-B8ED06DCA3CE}"/>
    <dgm:cxn modelId="{1D435266-6B76-4B57-AE26-BDD76D613B58}" srcId="{3A5740F3-7519-4618-8C13-9BB180358AD0}" destId="{9B6D5DA3-0207-4701-8158-317C9E74BE68}" srcOrd="0" destOrd="0" parTransId="{45EC536B-59CE-4DE5-94CA-279F2CE040DF}" sibTransId="{7A49AB15-AB24-47B0-B4E2-58F27AB47E12}"/>
    <dgm:cxn modelId="{9180B1FD-3127-4B27-9544-EAA5366FA7BF}" type="presOf" srcId="{8FFBD3BE-3B62-4CB6-9371-7CF367A5D4EE}" destId="{5D2864C5-58C9-4A6A-BF06-48E8F772FC6E}" srcOrd="0" destOrd="0" presId="urn:microsoft.com/office/officeart/2005/8/layout/chevron2"/>
    <dgm:cxn modelId="{66CB5294-3CA7-4130-9D69-7C86BFAD84C0}" type="presOf" srcId="{523BF167-D4D9-42EE-B399-DA617DA19FD3}" destId="{92F639B4-A606-4A3D-8FF6-D9821018674B}" srcOrd="0" destOrd="2" presId="urn:microsoft.com/office/officeart/2005/8/layout/chevron2"/>
    <dgm:cxn modelId="{5531D437-D2CC-4091-91A6-FAEDA2A977D0}" type="presOf" srcId="{CC3773A5-63DE-4EBC-83A1-A4C1A92431D3}" destId="{DA6516C6-B71E-46EB-9BE0-6E2B94030F12}" srcOrd="0" destOrd="0" presId="urn:microsoft.com/office/officeart/2005/8/layout/chevron2"/>
    <dgm:cxn modelId="{1104180A-A22D-4E21-90A1-9A00D4982F60}" srcId="{4EA1F2EC-427B-4A5A-8E14-875A418B17A2}" destId="{DBFAAA76-B950-45A7-A69B-E8F5ADF3B4FC}" srcOrd="2" destOrd="0" parTransId="{61FA8D09-2013-46FB-BDF1-A8BDCCBCCDA4}" sibTransId="{C2295C8D-17C6-455D-8C76-61DE4E8938A3}"/>
    <dgm:cxn modelId="{306D4ADC-42B4-4DFE-B6B0-856FF236F806}" type="presOf" srcId="{DBFAAA76-B950-45A7-A69B-E8F5ADF3B4FC}" destId="{DD7219F5-4D37-4923-89DD-87D073C107B1}" srcOrd="0" destOrd="2" presId="urn:microsoft.com/office/officeart/2005/8/layout/chevron2"/>
    <dgm:cxn modelId="{689F1DB2-0CCD-4C4E-BB94-AFDAE92FC1AC}" srcId="{8FFBD3BE-3B62-4CB6-9371-7CF367A5D4EE}" destId="{11060A72-AD41-40AE-B889-411121E0BD5D}" srcOrd="1" destOrd="0" parTransId="{9E22B4A0-4C86-4B34-B609-7291B19186ED}" sibTransId="{E0D11B31-D514-441A-A004-D65605ED3447}"/>
    <dgm:cxn modelId="{2C26B3C8-D4A6-4853-92A8-3C5BD5834A5F}" type="presOf" srcId="{7D99D3BA-7B81-49A1-AB05-041267DEA4CC}" destId="{A0559D95-CA6B-4C6F-BE68-6AE7A675140D}" srcOrd="0" destOrd="1" presId="urn:microsoft.com/office/officeart/2005/8/layout/chevron2"/>
    <dgm:cxn modelId="{30D38A93-2098-4AF2-BDB1-C8A6F54F2C29}" type="presOf" srcId="{39371504-8461-449E-A23C-6ABAE47B7DAF}" destId="{DD7219F5-4D37-4923-89DD-87D073C107B1}" srcOrd="0" destOrd="1" presId="urn:microsoft.com/office/officeart/2005/8/layout/chevron2"/>
    <dgm:cxn modelId="{77F1DE8E-E947-4E85-89AC-072E374E7DAA}" type="presOf" srcId="{443EE418-AA7B-4A76-B8DB-FF3EC22F3D8B}" destId="{92F639B4-A606-4A3D-8FF6-D9821018674B}" srcOrd="0" destOrd="1" presId="urn:microsoft.com/office/officeart/2005/8/layout/chevron2"/>
    <dgm:cxn modelId="{9E2E128B-9A21-4D3B-BCF8-EF21CA780B5D}" srcId="{8FFBD3BE-3B62-4CB6-9371-7CF367A5D4EE}" destId="{3E68F25A-9E61-4A32-9754-0AD506A7FEDE}" srcOrd="2" destOrd="0" parTransId="{9DAF6CDA-6D9E-4A40-8083-67F622DCD819}" sibTransId="{B183E5CD-485C-43D6-B250-2945DED005F0}"/>
    <dgm:cxn modelId="{BDC1DBC1-0A29-4539-9E50-61E66E66406A}" srcId="{8FFBD3BE-3B62-4CB6-9371-7CF367A5D4EE}" destId="{CC3773A5-63DE-4EBC-83A1-A4C1A92431D3}" srcOrd="0" destOrd="0" parTransId="{D59F5B55-C425-4363-A281-4902E9BF0BFA}" sibTransId="{C770671B-300E-4EDD-90B0-CB0845A70808}"/>
    <dgm:cxn modelId="{E8B6CC51-75CC-4CBF-859B-F7DE56C48FE7}" type="presOf" srcId="{5D525818-8DBD-4018-8300-F16F79DA2E5A}" destId="{A0559D95-CA6B-4C6F-BE68-6AE7A675140D}" srcOrd="0" destOrd="0" presId="urn:microsoft.com/office/officeart/2005/8/layout/chevron2"/>
    <dgm:cxn modelId="{EA72A091-9A89-496B-8D70-93AF3B252501}" srcId="{4EA1F2EC-427B-4A5A-8E14-875A418B17A2}" destId="{FE7BB715-132B-4DDC-9647-DDD94108CA63}" srcOrd="0" destOrd="0" parTransId="{0DF7D7C8-D3A0-4682-81C7-5533CD68FDA6}" sibTransId="{871B7890-9DB8-4B14-995B-9908F31C5331}"/>
    <dgm:cxn modelId="{745D187A-5731-4736-8326-0E30B330AC94}" srcId="{130ECDBB-F1D0-4002-A26E-AF2E81DE8674}" destId="{3A5740F3-7519-4618-8C13-9BB180358AD0}" srcOrd="3" destOrd="0" parTransId="{E3350EAE-ABD7-4D08-9EAC-955775A5D5D2}" sibTransId="{D313040A-9DC6-4509-A272-8A32199DD15E}"/>
    <dgm:cxn modelId="{E1A41640-24E4-4162-AB2C-86B2943909B5}" type="presOf" srcId="{3E68F25A-9E61-4A32-9754-0AD506A7FEDE}" destId="{DA6516C6-B71E-46EB-9BE0-6E2B94030F12}" srcOrd="0" destOrd="2" presId="urn:microsoft.com/office/officeart/2005/8/layout/chevron2"/>
    <dgm:cxn modelId="{3F5F1CFB-253E-4F10-A15B-E7FA42525861}" srcId="{60EC33F9-49B2-4E24-A3C9-D31EF392F7F4}" destId="{7D99D3BA-7B81-49A1-AB05-041267DEA4CC}" srcOrd="1" destOrd="0" parTransId="{80056F0F-EE6A-476A-9E45-04F7FE0C2D94}" sibTransId="{0A1E6E48-E581-41F2-91EF-4782083D55A9}"/>
    <dgm:cxn modelId="{840A46A6-A949-4CEA-BD98-357905765B0C}" srcId="{3A5740F3-7519-4618-8C13-9BB180358AD0}" destId="{443EE418-AA7B-4A76-B8DB-FF3EC22F3D8B}" srcOrd="1" destOrd="0" parTransId="{F869F1AC-EFCA-4B67-8E1D-A5AC7B06FDB2}" sibTransId="{DA4DCED2-CCDC-47C1-84C2-AB8407406171}"/>
    <dgm:cxn modelId="{BAF635F2-5DBA-4B95-BA00-3DCCE9AE416E}" type="presParOf" srcId="{CFB131F0-2131-4984-A73D-416345DAAB24}" destId="{53AD8C59-A6B2-404E-A737-3A218E366E84}" srcOrd="0" destOrd="0" presId="urn:microsoft.com/office/officeart/2005/8/layout/chevron2"/>
    <dgm:cxn modelId="{0E9C3CCB-33B1-4D70-9A2C-2BBAB648D035}" type="presParOf" srcId="{53AD8C59-A6B2-404E-A737-3A218E366E84}" destId="{DFC0FE0E-6BCC-4B9C-B539-C301A2634672}" srcOrd="0" destOrd="0" presId="urn:microsoft.com/office/officeart/2005/8/layout/chevron2"/>
    <dgm:cxn modelId="{75BB3018-08FA-43EE-B6E2-757CBBBE96E1}" type="presParOf" srcId="{53AD8C59-A6B2-404E-A737-3A218E366E84}" destId="{DD7219F5-4D37-4923-89DD-87D073C107B1}" srcOrd="1" destOrd="0" presId="urn:microsoft.com/office/officeart/2005/8/layout/chevron2"/>
    <dgm:cxn modelId="{5B2397E6-8219-4917-9A5A-32EB150EEEA1}" type="presParOf" srcId="{CFB131F0-2131-4984-A73D-416345DAAB24}" destId="{DBE1771A-E95E-4CF1-96C8-6B1E4DD227A5}" srcOrd="1" destOrd="0" presId="urn:microsoft.com/office/officeart/2005/8/layout/chevron2"/>
    <dgm:cxn modelId="{F7316EF8-6613-40FD-86AF-E7D529247569}" type="presParOf" srcId="{CFB131F0-2131-4984-A73D-416345DAAB24}" destId="{47EA079E-CB45-40E6-803E-0FB811B6E98A}" srcOrd="2" destOrd="0" presId="urn:microsoft.com/office/officeart/2005/8/layout/chevron2"/>
    <dgm:cxn modelId="{E78D7D98-893F-4D2C-8952-98A6011FE229}" type="presParOf" srcId="{47EA079E-CB45-40E6-803E-0FB811B6E98A}" destId="{72F3B4BE-525B-4B9E-9198-17381F8B2FAF}" srcOrd="0" destOrd="0" presId="urn:microsoft.com/office/officeart/2005/8/layout/chevron2"/>
    <dgm:cxn modelId="{A447333C-3744-423F-9B34-188BDB3D7B05}" type="presParOf" srcId="{47EA079E-CB45-40E6-803E-0FB811B6E98A}" destId="{A0559D95-CA6B-4C6F-BE68-6AE7A675140D}" srcOrd="1" destOrd="0" presId="urn:microsoft.com/office/officeart/2005/8/layout/chevron2"/>
    <dgm:cxn modelId="{0F921467-F4F3-45EC-B87F-4C5EBB90346B}" type="presParOf" srcId="{CFB131F0-2131-4984-A73D-416345DAAB24}" destId="{B72235A5-87B3-4231-B579-FAD0BBB41CAF}" srcOrd="3" destOrd="0" presId="urn:microsoft.com/office/officeart/2005/8/layout/chevron2"/>
    <dgm:cxn modelId="{86CA2576-6152-4312-923D-5E3A011CACEC}" type="presParOf" srcId="{CFB131F0-2131-4984-A73D-416345DAAB24}" destId="{4C180779-F7E2-497F-8287-511139109B22}" srcOrd="4" destOrd="0" presId="urn:microsoft.com/office/officeart/2005/8/layout/chevron2"/>
    <dgm:cxn modelId="{233657FB-D345-4774-886B-6A9FC81760DF}" type="presParOf" srcId="{4C180779-F7E2-497F-8287-511139109B22}" destId="{5D2864C5-58C9-4A6A-BF06-48E8F772FC6E}" srcOrd="0" destOrd="0" presId="urn:microsoft.com/office/officeart/2005/8/layout/chevron2"/>
    <dgm:cxn modelId="{F631D3D9-CBE1-4576-B923-535F1010D31C}" type="presParOf" srcId="{4C180779-F7E2-497F-8287-511139109B22}" destId="{DA6516C6-B71E-46EB-9BE0-6E2B94030F12}" srcOrd="1" destOrd="0" presId="urn:microsoft.com/office/officeart/2005/8/layout/chevron2"/>
    <dgm:cxn modelId="{1DB568DB-091A-462C-B54D-91364A8BC0F3}" type="presParOf" srcId="{CFB131F0-2131-4984-A73D-416345DAAB24}" destId="{BA18E123-5736-42CB-8B77-1DB640A43889}" srcOrd="5" destOrd="0" presId="urn:microsoft.com/office/officeart/2005/8/layout/chevron2"/>
    <dgm:cxn modelId="{E002DA83-E326-4376-8F10-A6F1A364AFEF}" type="presParOf" srcId="{CFB131F0-2131-4984-A73D-416345DAAB24}" destId="{87B1601D-9A6A-4F71-A5BB-1B074BDDD887}" srcOrd="6" destOrd="0" presId="urn:microsoft.com/office/officeart/2005/8/layout/chevron2"/>
    <dgm:cxn modelId="{C84CF34E-FDA8-4C51-8FC9-31BDAFC1EF6F}" type="presParOf" srcId="{87B1601D-9A6A-4F71-A5BB-1B074BDDD887}" destId="{76476D41-9D84-403F-AE7E-DAD430454403}" srcOrd="0" destOrd="0" presId="urn:microsoft.com/office/officeart/2005/8/layout/chevron2"/>
    <dgm:cxn modelId="{60584E56-E5F3-4EC7-B294-D3924C1E174C}" type="presParOf" srcId="{87B1601D-9A6A-4F71-A5BB-1B074BDDD887}" destId="{92F639B4-A606-4A3D-8FF6-D9821018674B}"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0A3D6-EFBE-4FEE-8A6F-A29ED1B4E735}">
      <dsp:nvSpPr>
        <dsp:cNvPr id="0" name=""/>
        <dsp:cNvSpPr/>
      </dsp:nvSpPr>
      <dsp:spPr>
        <a:xfrm>
          <a:off x="2478111" y="1252017"/>
          <a:ext cx="125134" cy="548209"/>
        </a:xfrm>
        <a:custGeom>
          <a:avLst/>
          <a:gdLst/>
          <a:ahLst/>
          <a:cxnLst/>
          <a:rect l="0" t="0" r="0" b="0"/>
          <a:pathLst>
            <a:path>
              <a:moveTo>
                <a:pt x="125134" y="0"/>
              </a:moveTo>
              <a:lnTo>
                <a:pt x="125134" y="548209"/>
              </a:lnTo>
              <a:lnTo>
                <a:pt x="0" y="54820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742505-0748-4FD5-8E20-3012F41D8EFC}">
      <dsp:nvSpPr>
        <dsp:cNvPr id="0" name=""/>
        <dsp:cNvSpPr/>
      </dsp:nvSpPr>
      <dsp:spPr>
        <a:xfrm>
          <a:off x="2603246" y="1252017"/>
          <a:ext cx="1442029" cy="1096418"/>
        </a:xfrm>
        <a:custGeom>
          <a:avLst/>
          <a:gdLst/>
          <a:ahLst/>
          <a:cxnLst/>
          <a:rect l="0" t="0" r="0" b="0"/>
          <a:pathLst>
            <a:path>
              <a:moveTo>
                <a:pt x="0" y="0"/>
              </a:moveTo>
              <a:lnTo>
                <a:pt x="0" y="971284"/>
              </a:lnTo>
              <a:lnTo>
                <a:pt x="1442029" y="971284"/>
              </a:lnTo>
              <a:lnTo>
                <a:pt x="1442029" y="109641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95AB8B-F101-478D-9B08-B487676F369B}">
      <dsp:nvSpPr>
        <dsp:cNvPr id="0" name=""/>
        <dsp:cNvSpPr/>
      </dsp:nvSpPr>
      <dsp:spPr>
        <a:xfrm>
          <a:off x="2557526" y="1252017"/>
          <a:ext cx="91440" cy="1096418"/>
        </a:xfrm>
        <a:custGeom>
          <a:avLst/>
          <a:gdLst/>
          <a:ahLst/>
          <a:cxnLst/>
          <a:rect l="0" t="0" r="0" b="0"/>
          <a:pathLst>
            <a:path>
              <a:moveTo>
                <a:pt x="45720" y="0"/>
              </a:moveTo>
              <a:lnTo>
                <a:pt x="45720" y="109641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78625F-9EA2-4630-9F5D-63542860AD74}">
      <dsp:nvSpPr>
        <dsp:cNvPr id="0" name=""/>
        <dsp:cNvSpPr/>
      </dsp:nvSpPr>
      <dsp:spPr>
        <a:xfrm>
          <a:off x="1095229" y="2921362"/>
          <a:ext cx="199309" cy="571162"/>
        </a:xfrm>
        <a:custGeom>
          <a:avLst/>
          <a:gdLst/>
          <a:ahLst/>
          <a:cxnLst/>
          <a:rect l="0" t="0" r="0" b="0"/>
          <a:pathLst>
            <a:path>
              <a:moveTo>
                <a:pt x="0" y="0"/>
              </a:moveTo>
              <a:lnTo>
                <a:pt x="0" y="571162"/>
              </a:lnTo>
              <a:lnTo>
                <a:pt x="199309" y="57116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E54173-A6A6-4D2E-B0DB-FC15E21B1997}">
      <dsp:nvSpPr>
        <dsp:cNvPr id="0" name=""/>
        <dsp:cNvSpPr/>
      </dsp:nvSpPr>
      <dsp:spPr>
        <a:xfrm>
          <a:off x="895752" y="2921362"/>
          <a:ext cx="199476" cy="564721"/>
        </a:xfrm>
        <a:custGeom>
          <a:avLst/>
          <a:gdLst/>
          <a:ahLst/>
          <a:cxnLst/>
          <a:rect l="0" t="0" r="0" b="0"/>
          <a:pathLst>
            <a:path>
              <a:moveTo>
                <a:pt x="199476" y="0"/>
              </a:moveTo>
              <a:lnTo>
                <a:pt x="199476" y="564721"/>
              </a:lnTo>
              <a:lnTo>
                <a:pt x="0" y="56472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9133AC-D32A-4956-B7A2-357AA317C24C}">
      <dsp:nvSpPr>
        <dsp:cNvPr id="0" name=""/>
        <dsp:cNvSpPr/>
      </dsp:nvSpPr>
      <dsp:spPr>
        <a:xfrm>
          <a:off x="1095229" y="1252017"/>
          <a:ext cx="1508017" cy="1073465"/>
        </a:xfrm>
        <a:custGeom>
          <a:avLst/>
          <a:gdLst/>
          <a:ahLst/>
          <a:cxnLst/>
          <a:rect l="0" t="0" r="0" b="0"/>
          <a:pathLst>
            <a:path>
              <a:moveTo>
                <a:pt x="1508017" y="0"/>
              </a:moveTo>
              <a:lnTo>
                <a:pt x="1508017" y="948330"/>
              </a:lnTo>
              <a:lnTo>
                <a:pt x="0" y="948330"/>
              </a:lnTo>
              <a:lnTo>
                <a:pt x="0" y="107346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588493-96AE-4078-9F3E-9919347BCB11}">
      <dsp:nvSpPr>
        <dsp:cNvPr id="0" name=""/>
        <dsp:cNvSpPr/>
      </dsp:nvSpPr>
      <dsp:spPr>
        <a:xfrm>
          <a:off x="2007366" y="656137"/>
          <a:ext cx="1191759" cy="5958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en-US" altLang="ko-KR" sz="1200" b="1" kern="1200" dirty="0">
              <a:latin typeface="HY울릉도M" pitchFamily="18" charset="-127"/>
              <a:ea typeface="HY울릉도M" pitchFamily="18" charset="-127"/>
            </a:rPr>
            <a:t>CEO</a:t>
          </a:r>
          <a:endParaRPr lang="ko-KR" altLang="en-US" sz="1200" b="1" kern="1200" dirty="0">
            <a:latin typeface="HY울릉도M" pitchFamily="18" charset="-127"/>
            <a:ea typeface="HY울릉도M" pitchFamily="18" charset="-127"/>
          </a:endParaRPr>
        </a:p>
      </dsp:txBody>
      <dsp:txXfrm>
        <a:off x="2007366" y="656137"/>
        <a:ext cx="1191759" cy="595879"/>
      </dsp:txXfrm>
    </dsp:sp>
    <dsp:sp modelId="{1FA49620-EB10-4A3F-962B-24417279861B}">
      <dsp:nvSpPr>
        <dsp:cNvPr id="0" name=""/>
        <dsp:cNvSpPr/>
      </dsp:nvSpPr>
      <dsp:spPr>
        <a:xfrm>
          <a:off x="499349" y="2325482"/>
          <a:ext cx="1191759" cy="5958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en-US" altLang="ko-KR" sz="1200" b="1" kern="1200" dirty="0">
              <a:latin typeface="HY울릉도M" pitchFamily="18" charset="-127"/>
              <a:ea typeface="HY울릉도M" pitchFamily="18" charset="-127"/>
            </a:rPr>
            <a:t>Production</a:t>
          </a:r>
        </a:p>
        <a:p>
          <a:pPr lvl="0" algn="ctr" defTabSz="533400" latinLnBrk="1">
            <a:lnSpc>
              <a:spcPct val="90000"/>
            </a:lnSpc>
            <a:spcBef>
              <a:spcPct val="0"/>
            </a:spcBef>
            <a:spcAft>
              <a:spcPct val="35000"/>
            </a:spcAft>
          </a:pPr>
          <a:r>
            <a:rPr lang="en-US" altLang="ko-KR" sz="1200" b="1" kern="1200" dirty="0">
              <a:latin typeface="HY울릉도M" pitchFamily="18" charset="-127"/>
              <a:ea typeface="HY울릉도M" pitchFamily="18" charset="-127"/>
            </a:rPr>
            <a:t>/Quality</a:t>
          </a:r>
          <a:endParaRPr lang="ko-KR" altLang="en-US" sz="1200" b="1" kern="1200" dirty="0">
            <a:latin typeface="HY울릉도M" pitchFamily="18" charset="-127"/>
            <a:ea typeface="HY울릉도M" pitchFamily="18" charset="-127"/>
          </a:endParaRPr>
        </a:p>
      </dsp:txBody>
      <dsp:txXfrm>
        <a:off x="499349" y="2325482"/>
        <a:ext cx="1191759" cy="595879"/>
      </dsp:txXfrm>
    </dsp:sp>
    <dsp:sp modelId="{4BFD2904-B987-4FA5-B92A-DF4D6F778A7A}">
      <dsp:nvSpPr>
        <dsp:cNvPr id="0" name=""/>
        <dsp:cNvSpPr/>
      </dsp:nvSpPr>
      <dsp:spPr>
        <a:xfrm>
          <a:off x="19976" y="3285966"/>
          <a:ext cx="875776" cy="40023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latinLnBrk="1">
            <a:lnSpc>
              <a:spcPct val="90000"/>
            </a:lnSpc>
            <a:spcBef>
              <a:spcPct val="0"/>
            </a:spcBef>
            <a:spcAft>
              <a:spcPct val="35000"/>
            </a:spcAft>
          </a:pPr>
          <a:r>
            <a:rPr lang="en-US" altLang="ko-KR" sz="1050" kern="1200" dirty="0">
              <a:latin typeface="HY울릉도M" pitchFamily="18" charset="-127"/>
              <a:ea typeface="HY울릉도M" pitchFamily="18" charset="-127"/>
            </a:rPr>
            <a:t>Ship</a:t>
          </a:r>
          <a:endParaRPr lang="ko-KR" altLang="en-US" sz="1050" kern="1200" dirty="0">
            <a:latin typeface="HY울릉도M" pitchFamily="18" charset="-127"/>
            <a:ea typeface="HY울릉도M" pitchFamily="18" charset="-127"/>
          </a:endParaRPr>
        </a:p>
      </dsp:txBody>
      <dsp:txXfrm>
        <a:off x="19976" y="3285966"/>
        <a:ext cx="875776" cy="400234"/>
      </dsp:txXfrm>
    </dsp:sp>
    <dsp:sp modelId="{264FDC94-37E7-4578-9C8A-59C54198213E}">
      <dsp:nvSpPr>
        <dsp:cNvPr id="0" name=""/>
        <dsp:cNvSpPr/>
      </dsp:nvSpPr>
      <dsp:spPr>
        <a:xfrm>
          <a:off x="1294539" y="3292408"/>
          <a:ext cx="875776" cy="40023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latinLnBrk="1">
            <a:lnSpc>
              <a:spcPct val="90000"/>
            </a:lnSpc>
            <a:spcBef>
              <a:spcPct val="0"/>
            </a:spcBef>
            <a:spcAft>
              <a:spcPct val="35000"/>
            </a:spcAft>
          </a:pPr>
          <a:r>
            <a:rPr lang="en-US" altLang="ko-KR" sz="1050" kern="1200" dirty="0">
              <a:latin typeface="HY울릉도M" pitchFamily="18" charset="-127"/>
              <a:ea typeface="HY울릉도M" pitchFamily="18" charset="-127"/>
            </a:rPr>
            <a:t>Structure</a:t>
          </a:r>
          <a:endParaRPr lang="ko-KR" altLang="en-US" sz="1050" kern="1200" dirty="0">
            <a:latin typeface="HY울릉도M" pitchFamily="18" charset="-127"/>
            <a:ea typeface="HY울릉도M" pitchFamily="18" charset="-127"/>
          </a:endParaRPr>
        </a:p>
      </dsp:txBody>
      <dsp:txXfrm>
        <a:off x="1294539" y="3292408"/>
        <a:ext cx="875776" cy="400234"/>
      </dsp:txXfrm>
    </dsp:sp>
    <dsp:sp modelId="{2095DF00-D8D3-4CC4-AAF1-8FD6B0BBCDC4}">
      <dsp:nvSpPr>
        <dsp:cNvPr id="0" name=""/>
        <dsp:cNvSpPr/>
      </dsp:nvSpPr>
      <dsp:spPr>
        <a:xfrm>
          <a:off x="2007366" y="2348436"/>
          <a:ext cx="1191759" cy="5958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en-US" altLang="ko-KR" sz="1200" b="1" kern="1200" dirty="0">
              <a:latin typeface="HY울릉도M" pitchFamily="18" charset="-127"/>
              <a:ea typeface="HY울릉도M" pitchFamily="18" charset="-127"/>
            </a:rPr>
            <a:t>General sales</a:t>
          </a:r>
          <a:endParaRPr lang="ko-KR" altLang="en-US" sz="1200" b="1" kern="1200" dirty="0">
            <a:latin typeface="HY울릉도M" pitchFamily="18" charset="-127"/>
            <a:ea typeface="HY울릉도M" pitchFamily="18" charset="-127"/>
          </a:endParaRPr>
        </a:p>
      </dsp:txBody>
      <dsp:txXfrm>
        <a:off x="2007366" y="2348436"/>
        <a:ext cx="1191759" cy="595879"/>
      </dsp:txXfrm>
    </dsp:sp>
    <dsp:sp modelId="{F62BABBC-D73D-4C79-ADB0-89873C873556}">
      <dsp:nvSpPr>
        <dsp:cNvPr id="0" name=""/>
        <dsp:cNvSpPr/>
      </dsp:nvSpPr>
      <dsp:spPr>
        <a:xfrm>
          <a:off x="3449395" y="2348436"/>
          <a:ext cx="1191759" cy="5958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en-US" altLang="ko-KR" sz="1200" b="1" kern="1200" dirty="0">
              <a:latin typeface="HY울릉도M" pitchFamily="18" charset="-127"/>
              <a:ea typeface="HY울릉도M" pitchFamily="18" charset="-127"/>
            </a:rPr>
            <a:t>Management support</a:t>
          </a:r>
          <a:endParaRPr lang="ko-KR" altLang="en-US" sz="1200" b="1" kern="1200" dirty="0">
            <a:latin typeface="HY울릉도M" pitchFamily="18" charset="-127"/>
            <a:ea typeface="HY울릉도M" pitchFamily="18" charset="-127"/>
          </a:endParaRPr>
        </a:p>
      </dsp:txBody>
      <dsp:txXfrm>
        <a:off x="3449395" y="2348436"/>
        <a:ext cx="1191759" cy="595879"/>
      </dsp:txXfrm>
    </dsp:sp>
    <dsp:sp modelId="{36812F3D-6D8A-4F08-81B8-BFEE1BFBB6BF}">
      <dsp:nvSpPr>
        <dsp:cNvPr id="0" name=""/>
        <dsp:cNvSpPr/>
      </dsp:nvSpPr>
      <dsp:spPr>
        <a:xfrm>
          <a:off x="1286352" y="1502286"/>
          <a:ext cx="1191759" cy="5958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en-US" altLang="ko-KR" sz="1200" b="1" kern="1200" dirty="0">
              <a:latin typeface="HY울릉도M" pitchFamily="18" charset="-127"/>
              <a:ea typeface="HY울릉도M" pitchFamily="18" charset="-127"/>
            </a:rPr>
            <a:t>Research</a:t>
          </a:r>
        </a:p>
        <a:p>
          <a:pPr lvl="0" algn="ctr" defTabSz="533400" latinLnBrk="1">
            <a:lnSpc>
              <a:spcPct val="90000"/>
            </a:lnSpc>
            <a:spcBef>
              <a:spcPct val="0"/>
            </a:spcBef>
            <a:spcAft>
              <a:spcPct val="35000"/>
            </a:spcAft>
          </a:pPr>
          <a:r>
            <a:rPr lang="en-US" altLang="ko-KR" sz="1200" b="1" kern="1200" dirty="0">
              <a:latin typeface="HY울릉도M" pitchFamily="18" charset="-127"/>
              <a:ea typeface="HY울릉도M" pitchFamily="18" charset="-127"/>
            </a:rPr>
            <a:t>Laboratory</a:t>
          </a:r>
          <a:endParaRPr lang="ko-KR" altLang="en-US" sz="1200" b="1" kern="1200" dirty="0">
            <a:latin typeface="HY울릉도M" pitchFamily="18" charset="-127"/>
            <a:ea typeface="HY울릉도M" pitchFamily="18" charset="-127"/>
          </a:endParaRPr>
        </a:p>
      </dsp:txBody>
      <dsp:txXfrm>
        <a:off x="1286352" y="1502286"/>
        <a:ext cx="1191759" cy="5958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0FE0E-6BCC-4B9C-B539-C301A2634672}">
      <dsp:nvSpPr>
        <dsp:cNvPr id="0" name=""/>
        <dsp:cNvSpPr/>
      </dsp:nvSpPr>
      <dsp:spPr>
        <a:xfrm rot="5400000">
          <a:off x="-194135" y="179825"/>
          <a:ext cx="1161650" cy="813155"/>
        </a:xfrm>
        <a:prstGeom prst="hexag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en-US" altLang="ko-KR" sz="1200" kern="1200" dirty="0">
              <a:latin typeface="HY울릉도M" pitchFamily="18" charset="-127"/>
              <a:ea typeface="HY울릉도M" pitchFamily="18" charset="-127"/>
            </a:rPr>
            <a:t>CEO</a:t>
          </a:r>
          <a:r>
            <a:rPr lang="ko-KR" altLang="en-US" sz="1200" kern="1200" dirty="0">
              <a:latin typeface="HY울릉도M" pitchFamily="18" charset="-127"/>
              <a:ea typeface="HY울릉도M" pitchFamily="18" charset="-127"/>
            </a:rPr>
            <a:t> </a:t>
          </a:r>
          <a:endParaRPr lang="en-US" altLang="ko-KR" sz="1200" kern="1200" dirty="0">
            <a:latin typeface="HY울릉도M" pitchFamily="18" charset="-127"/>
            <a:ea typeface="HY울릉도M" pitchFamily="18" charset="-127"/>
          </a:endParaRPr>
        </a:p>
        <a:p>
          <a:pPr lvl="0" algn="ctr" defTabSz="533400" latinLnBrk="1">
            <a:lnSpc>
              <a:spcPct val="90000"/>
            </a:lnSpc>
            <a:spcBef>
              <a:spcPct val="0"/>
            </a:spcBef>
            <a:spcAft>
              <a:spcPct val="35000"/>
            </a:spcAft>
          </a:pPr>
          <a:r>
            <a:rPr lang="en-US" altLang="ko-KR" sz="1200" kern="1200" dirty="0">
              <a:latin typeface="HY울릉도M" pitchFamily="18" charset="-127"/>
              <a:ea typeface="HY울릉도M" pitchFamily="18" charset="-127"/>
            </a:rPr>
            <a:t>Cho BW</a:t>
          </a:r>
          <a:endParaRPr lang="ko-KR" altLang="en-US" sz="1200" kern="1200" dirty="0">
            <a:latin typeface="HY울릉도M" pitchFamily="18" charset="-127"/>
            <a:ea typeface="HY울릉도M" pitchFamily="18" charset="-127"/>
          </a:endParaRPr>
        </a:p>
      </dsp:txBody>
      <dsp:txXfrm rot="-5400000">
        <a:off x="95309" y="170145"/>
        <a:ext cx="582761" cy="832516"/>
      </dsp:txXfrm>
    </dsp:sp>
    <dsp:sp modelId="{DD7219F5-4D37-4923-89DD-87D073C107B1}">
      <dsp:nvSpPr>
        <dsp:cNvPr id="0" name=""/>
        <dsp:cNvSpPr/>
      </dsp:nvSpPr>
      <dsp:spPr>
        <a:xfrm rot="5400000">
          <a:off x="2253497" y="-1254859"/>
          <a:ext cx="755072" cy="367553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General management– Management/Sales</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15 years in Ship industry</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5 years of Aluminum welding</a:t>
          </a:r>
          <a:endParaRPr lang="ko-KR" altLang="en-US" sz="1200" kern="1200" dirty="0">
            <a:latin typeface="HY울릉도M" pitchFamily="18" charset="-127"/>
            <a:ea typeface="HY울릉도M" pitchFamily="18" charset="-127"/>
          </a:endParaRPr>
        </a:p>
      </dsp:txBody>
      <dsp:txXfrm rot="-5400000">
        <a:off x="793267" y="242231"/>
        <a:ext cx="3638672" cy="681352"/>
      </dsp:txXfrm>
    </dsp:sp>
    <dsp:sp modelId="{72F3B4BE-525B-4B9E-9198-17381F8B2FAF}">
      <dsp:nvSpPr>
        <dsp:cNvPr id="0" name=""/>
        <dsp:cNvSpPr/>
      </dsp:nvSpPr>
      <dsp:spPr>
        <a:xfrm rot="5400000">
          <a:off x="-194135" y="1193837"/>
          <a:ext cx="1161650" cy="813155"/>
        </a:xfrm>
        <a:prstGeom prst="hexagon">
          <a:avLst/>
        </a:prstGeom>
        <a:solidFill>
          <a:schemeClr val="accent2">
            <a:hueOff val="1560506"/>
            <a:satOff val="-1946"/>
            <a:lumOff val="458"/>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en-US" altLang="ko-KR" sz="1200" kern="1200" dirty="0">
              <a:latin typeface="HY울릉도M" pitchFamily="18" charset="-127"/>
              <a:ea typeface="HY울릉도M" pitchFamily="18" charset="-127"/>
            </a:rPr>
            <a:t>Shin JY</a:t>
          </a:r>
          <a:r>
            <a:rPr lang="ko-KR" altLang="en-US" sz="1200" kern="1200" dirty="0">
              <a:latin typeface="HY울릉도M" pitchFamily="18" charset="-127"/>
              <a:ea typeface="HY울릉도M" pitchFamily="18" charset="-127"/>
            </a:rPr>
            <a:t> </a:t>
          </a:r>
          <a:endParaRPr lang="en-US" altLang="ko-KR" sz="1200" kern="1200" dirty="0">
            <a:latin typeface="HY울릉도M" pitchFamily="18" charset="-127"/>
            <a:ea typeface="HY울릉도M" pitchFamily="18" charset="-127"/>
          </a:endParaRPr>
        </a:p>
        <a:p>
          <a:pPr lvl="0" algn="ctr" defTabSz="533400" latinLnBrk="1">
            <a:lnSpc>
              <a:spcPct val="90000"/>
            </a:lnSpc>
            <a:spcBef>
              <a:spcPct val="0"/>
            </a:spcBef>
            <a:spcAft>
              <a:spcPct val="35000"/>
            </a:spcAft>
          </a:pPr>
          <a:r>
            <a:rPr lang="en-US" altLang="ko-KR" sz="1200" kern="1200" dirty="0">
              <a:latin typeface="HY울릉도M" pitchFamily="18" charset="-127"/>
              <a:ea typeface="HY울릉도M" pitchFamily="18" charset="-127"/>
            </a:rPr>
            <a:t>Dep. Manager</a:t>
          </a:r>
          <a:endParaRPr lang="ko-KR" altLang="en-US" sz="1200" kern="1200" dirty="0">
            <a:latin typeface="HY울릉도M" pitchFamily="18" charset="-127"/>
            <a:ea typeface="HY울릉도M" pitchFamily="18" charset="-127"/>
          </a:endParaRPr>
        </a:p>
      </dsp:txBody>
      <dsp:txXfrm rot="-5400000">
        <a:off x="95309" y="1184157"/>
        <a:ext cx="582761" cy="832516"/>
      </dsp:txXfrm>
    </dsp:sp>
    <dsp:sp modelId="{A0559D95-CA6B-4C6F-BE68-6AE7A675140D}">
      <dsp:nvSpPr>
        <dsp:cNvPr id="0" name=""/>
        <dsp:cNvSpPr/>
      </dsp:nvSpPr>
      <dsp:spPr>
        <a:xfrm rot="5400000">
          <a:off x="2253497" y="-240847"/>
          <a:ext cx="755072" cy="3675532"/>
        </a:xfrm>
        <a:prstGeom prst="round2SameRect">
          <a:avLst/>
        </a:prstGeom>
        <a:solidFill>
          <a:schemeClr val="lt1">
            <a:alpha val="90000"/>
            <a:hueOff val="0"/>
            <a:satOff val="0"/>
            <a:lumOff val="0"/>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General production for Aluminum</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Quality &amp; Production management</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15 years of shipbuilding welding</a:t>
          </a:r>
          <a:endParaRPr lang="ko-KR" altLang="en-US" sz="1200" kern="1200" dirty="0">
            <a:latin typeface="HY울릉도M" pitchFamily="18" charset="-127"/>
            <a:ea typeface="HY울릉도M" pitchFamily="18" charset="-127"/>
          </a:endParaRPr>
        </a:p>
      </dsp:txBody>
      <dsp:txXfrm rot="-5400000">
        <a:off x="793267" y="1256243"/>
        <a:ext cx="3638672" cy="681352"/>
      </dsp:txXfrm>
    </dsp:sp>
    <dsp:sp modelId="{5D2864C5-58C9-4A6A-BF06-48E8F772FC6E}">
      <dsp:nvSpPr>
        <dsp:cNvPr id="0" name=""/>
        <dsp:cNvSpPr/>
      </dsp:nvSpPr>
      <dsp:spPr>
        <a:xfrm rot="5400000">
          <a:off x="-194135" y="2207849"/>
          <a:ext cx="1161650" cy="813155"/>
        </a:xfrm>
        <a:prstGeom prst="hexagon">
          <a:avLst/>
        </a:prstGeom>
        <a:solidFill>
          <a:schemeClr val="accent2">
            <a:hueOff val="3121013"/>
            <a:satOff val="-3893"/>
            <a:lumOff val="915"/>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latinLnBrk="1">
            <a:lnSpc>
              <a:spcPct val="90000"/>
            </a:lnSpc>
            <a:spcBef>
              <a:spcPct val="0"/>
            </a:spcBef>
            <a:spcAft>
              <a:spcPct val="35000"/>
            </a:spcAft>
          </a:pPr>
          <a:r>
            <a:rPr lang="en-US" altLang="ko-KR" sz="1100" kern="1200" dirty="0">
              <a:latin typeface="HY울릉도M" pitchFamily="18" charset="-127"/>
              <a:ea typeface="HY울릉도M" pitchFamily="18" charset="-127"/>
            </a:rPr>
            <a:t>Park SC</a:t>
          </a:r>
        </a:p>
        <a:p>
          <a:pPr lvl="0" algn="ctr" defTabSz="488950" latinLnBrk="1">
            <a:lnSpc>
              <a:spcPct val="90000"/>
            </a:lnSpc>
            <a:spcBef>
              <a:spcPct val="0"/>
            </a:spcBef>
            <a:spcAft>
              <a:spcPct val="35000"/>
            </a:spcAft>
          </a:pPr>
          <a:r>
            <a:rPr lang="en-US" altLang="ko-KR" sz="1200" kern="1200" dirty="0">
              <a:latin typeface="HY울릉도M" pitchFamily="18" charset="-127"/>
              <a:ea typeface="HY울릉도M" pitchFamily="18" charset="-127"/>
            </a:rPr>
            <a:t>Dep. Manager</a:t>
          </a:r>
          <a:endParaRPr lang="ko-KR" altLang="en-US" sz="1200" kern="1200" dirty="0">
            <a:latin typeface="HY울릉도M" pitchFamily="18" charset="-127"/>
            <a:ea typeface="HY울릉도M" pitchFamily="18" charset="-127"/>
          </a:endParaRPr>
        </a:p>
      </dsp:txBody>
      <dsp:txXfrm rot="-5400000">
        <a:off x="95309" y="2198169"/>
        <a:ext cx="582761" cy="832516"/>
      </dsp:txXfrm>
    </dsp:sp>
    <dsp:sp modelId="{DA6516C6-B71E-46EB-9BE0-6E2B94030F12}">
      <dsp:nvSpPr>
        <dsp:cNvPr id="0" name=""/>
        <dsp:cNvSpPr/>
      </dsp:nvSpPr>
      <dsp:spPr>
        <a:xfrm rot="5400000">
          <a:off x="2253497" y="787434"/>
          <a:ext cx="755072" cy="3675532"/>
        </a:xfrm>
        <a:prstGeom prst="round2SameRect">
          <a:avLst/>
        </a:prstGeom>
        <a:solidFill>
          <a:schemeClr val="lt1">
            <a:alpha val="90000"/>
            <a:hueOff val="0"/>
            <a:satOff val="0"/>
            <a:lumOff val="0"/>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General production for shipbuilding</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Quality &amp; Production management</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10 years of FRP related</a:t>
          </a:r>
          <a:endParaRPr lang="ko-KR" altLang="en-US" sz="1200" kern="1200" dirty="0">
            <a:latin typeface="HY울릉도M" pitchFamily="18" charset="-127"/>
            <a:ea typeface="HY울릉도M" pitchFamily="18" charset="-127"/>
          </a:endParaRPr>
        </a:p>
      </dsp:txBody>
      <dsp:txXfrm rot="-5400000">
        <a:off x="793267" y="2284524"/>
        <a:ext cx="3638672" cy="681352"/>
      </dsp:txXfrm>
    </dsp:sp>
    <dsp:sp modelId="{76476D41-9D84-403F-AE7E-DAD430454403}">
      <dsp:nvSpPr>
        <dsp:cNvPr id="0" name=""/>
        <dsp:cNvSpPr/>
      </dsp:nvSpPr>
      <dsp:spPr>
        <a:xfrm rot="5400000">
          <a:off x="-154359" y="3187663"/>
          <a:ext cx="1161650" cy="892706"/>
        </a:xfrm>
        <a:prstGeom prst="hexagon">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latinLnBrk="1">
            <a:lnSpc>
              <a:spcPct val="90000"/>
            </a:lnSpc>
            <a:spcBef>
              <a:spcPct val="0"/>
            </a:spcBef>
            <a:spcAft>
              <a:spcPct val="35000"/>
            </a:spcAft>
          </a:pPr>
          <a:r>
            <a:rPr lang="en-US" altLang="ko-KR" sz="1200" kern="1200" dirty="0">
              <a:latin typeface="HY울릉도M" pitchFamily="18" charset="-127"/>
              <a:ea typeface="HY울릉도M" pitchFamily="18" charset="-127"/>
            </a:rPr>
            <a:t>Park MG</a:t>
          </a:r>
          <a:r>
            <a:rPr lang="ko-KR" altLang="en-US" sz="1200" kern="1200" dirty="0">
              <a:latin typeface="HY울릉도M" pitchFamily="18" charset="-127"/>
              <a:ea typeface="HY울릉도M" pitchFamily="18" charset="-127"/>
            </a:rPr>
            <a:t>    </a:t>
          </a:r>
          <a:endParaRPr lang="en-US" altLang="ko-KR" sz="1200" kern="1200" dirty="0">
            <a:latin typeface="HY울릉도M" pitchFamily="18" charset="-127"/>
            <a:ea typeface="HY울릉도M" pitchFamily="18" charset="-127"/>
          </a:endParaRPr>
        </a:p>
        <a:p>
          <a:pPr lvl="0" algn="ctr" defTabSz="533400" latinLnBrk="1">
            <a:lnSpc>
              <a:spcPct val="90000"/>
            </a:lnSpc>
            <a:spcBef>
              <a:spcPct val="0"/>
            </a:spcBef>
            <a:spcAft>
              <a:spcPct val="35000"/>
            </a:spcAft>
          </a:pPr>
          <a:r>
            <a:rPr lang="en-US" altLang="ko-KR" sz="1100" kern="1200" dirty="0">
              <a:latin typeface="HY울릉도M" pitchFamily="18" charset="-127"/>
              <a:ea typeface="HY울릉도M" pitchFamily="18" charset="-127"/>
            </a:rPr>
            <a:t>Director of Lab.</a:t>
          </a:r>
          <a:endParaRPr lang="ko-KR" altLang="en-US" sz="1100" kern="1200" dirty="0">
            <a:latin typeface="HY울릉도M" pitchFamily="18" charset="-127"/>
            <a:ea typeface="HY울릉도M" pitchFamily="18" charset="-127"/>
          </a:endParaRPr>
        </a:p>
      </dsp:txBody>
      <dsp:txXfrm rot="-5400000">
        <a:off x="111674" y="3224387"/>
        <a:ext cx="629584" cy="819258"/>
      </dsp:txXfrm>
    </dsp:sp>
    <dsp:sp modelId="{92F639B4-A606-4A3D-8FF6-D9821018674B}">
      <dsp:nvSpPr>
        <dsp:cNvPr id="0" name=""/>
        <dsp:cNvSpPr/>
      </dsp:nvSpPr>
      <dsp:spPr>
        <a:xfrm rot="5400000">
          <a:off x="2293273" y="1795036"/>
          <a:ext cx="755072" cy="3675532"/>
        </a:xfrm>
        <a:prstGeom prst="round2Same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 10 years of governmental project</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ko-KR" altLang="en-US" sz="1200" kern="1200" dirty="0">
              <a:latin typeface="HY울릉도M" pitchFamily="18" charset="-127"/>
              <a:ea typeface="HY울릉도M" pitchFamily="18" charset="-127"/>
            </a:rPr>
            <a:t> </a:t>
          </a:r>
          <a:r>
            <a:rPr lang="en-US" altLang="ko-KR" sz="1200" kern="1200" dirty="0">
              <a:latin typeface="HY울릉도M" pitchFamily="18" charset="-127"/>
              <a:ea typeface="HY울릉도M" pitchFamily="18" charset="-127"/>
            </a:rPr>
            <a:t>Evaluation committee in MSS</a:t>
          </a:r>
          <a:endParaRPr lang="ko-KR" altLang="en-US" sz="1200" kern="1200" dirty="0">
            <a:latin typeface="HY울릉도M" pitchFamily="18" charset="-127"/>
            <a:ea typeface="HY울릉도M" pitchFamily="18" charset="-127"/>
          </a:endParaRPr>
        </a:p>
        <a:p>
          <a:pPr marL="114300" lvl="1" indent="-114300" algn="l" defTabSz="533400" latinLnBrk="1">
            <a:lnSpc>
              <a:spcPct val="90000"/>
            </a:lnSpc>
            <a:spcBef>
              <a:spcPct val="0"/>
            </a:spcBef>
            <a:spcAft>
              <a:spcPct val="15000"/>
            </a:spcAft>
            <a:buChar char="••"/>
          </a:pPr>
          <a:r>
            <a:rPr lang="en-US" altLang="ko-KR" sz="1200" kern="1200" dirty="0">
              <a:latin typeface="HY울릉도M" pitchFamily="18" charset="-127"/>
              <a:ea typeface="HY울릉도M" pitchFamily="18" charset="-127"/>
            </a:rPr>
            <a:t> General R&amp;D for governmental project</a:t>
          </a:r>
          <a:r>
            <a:rPr lang="ko-KR" altLang="en-US" sz="1200" kern="1200" dirty="0">
              <a:latin typeface="HY울릉도M" pitchFamily="18" charset="-127"/>
              <a:ea typeface="HY울릉도M" pitchFamily="18" charset="-127"/>
            </a:rPr>
            <a:t> </a:t>
          </a:r>
        </a:p>
      </dsp:txBody>
      <dsp:txXfrm rot="-5400000">
        <a:off x="833043" y="3292126"/>
        <a:ext cx="3638672" cy="68135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7046" cy="340360"/>
          </a:xfrm>
          <a:prstGeom prst="rect">
            <a:avLst/>
          </a:prstGeom>
        </p:spPr>
        <p:txBody>
          <a:bodyPr vert="horz" lIns="91824" tIns="45913" rIns="91824" bIns="45913" rtlCol="0"/>
          <a:lstStyle>
            <a:lvl1pPr algn="l">
              <a:defRPr sz="1200"/>
            </a:lvl1pPr>
          </a:lstStyle>
          <a:p>
            <a:endParaRPr lang="ko-KR" altLang="en-US"/>
          </a:p>
        </p:txBody>
      </p:sp>
      <p:sp>
        <p:nvSpPr>
          <p:cNvPr id="3" name="날짜 개체 틀 2"/>
          <p:cNvSpPr>
            <a:spLocks noGrp="1"/>
          </p:cNvSpPr>
          <p:nvPr>
            <p:ph type="dt" sz="quarter" idx="1"/>
          </p:nvPr>
        </p:nvSpPr>
        <p:spPr>
          <a:xfrm>
            <a:off x="5629993" y="0"/>
            <a:ext cx="4307046" cy="340360"/>
          </a:xfrm>
          <a:prstGeom prst="rect">
            <a:avLst/>
          </a:prstGeom>
        </p:spPr>
        <p:txBody>
          <a:bodyPr vert="horz" lIns="91824" tIns="45913" rIns="91824" bIns="45913" rtlCol="0"/>
          <a:lstStyle>
            <a:lvl1pPr algn="r">
              <a:defRPr sz="1200"/>
            </a:lvl1pPr>
          </a:lstStyle>
          <a:p>
            <a:fld id="{D4CCFBE2-2B8D-499C-81C9-2CD5B3EB8E93}" type="datetimeFigureOut">
              <a:rPr lang="ko-KR" altLang="en-US" smtClean="0"/>
              <a:pPr/>
              <a:t>2020-08-26</a:t>
            </a:fld>
            <a:endParaRPr lang="ko-KR" altLang="en-US"/>
          </a:p>
        </p:txBody>
      </p:sp>
      <p:sp>
        <p:nvSpPr>
          <p:cNvPr id="4" name="바닥글 개체 틀 3"/>
          <p:cNvSpPr>
            <a:spLocks noGrp="1"/>
          </p:cNvSpPr>
          <p:nvPr>
            <p:ph type="ftr" sz="quarter" idx="2"/>
          </p:nvPr>
        </p:nvSpPr>
        <p:spPr>
          <a:xfrm>
            <a:off x="2" y="6465659"/>
            <a:ext cx="4307046" cy="340360"/>
          </a:xfrm>
          <a:prstGeom prst="rect">
            <a:avLst/>
          </a:prstGeom>
        </p:spPr>
        <p:txBody>
          <a:bodyPr vert="horz" lIns="91824" tIns="45913" rIns="91824" bIns="45913"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29993" y="6465659"/>
            <a:ext cx="4307046" cy="340360"/>
          </a:xfrm>
          <a:prstGeom prst="rect">
            <a:avLst/>
          </a:prstGeom>
        </p:spPr>
        <p:txBody>
          <a:bodyPr vert="horz" lIns="91824" tIns="45913" rIns="91824" bIns="45913" rtlCol="0" anchor="b"/>
          <a:lstStyle>
            <a:lvl1pPr algn="r">
              <a:defRPr sz="1200"/>
            </a:lvl1pPr>
          </a:lstStyle>
          <a:p>
            <a:fld id="{5554DD7E-3179-445A-81DB-781C4554AFF2}" type="slidenum">
              <a:rPr lang="ko-KR" altLang="en-US" smtClean="0"/>
              <a:pPr/>
              <a:t>‹#›</a:t>
            </a:fld>
            <a:endParaRPr lang="ko-KR" altLang="en-US"/>
          </a:p>
        </p:txBody>
      </p:sp>
    </p:spTree>
    <p:extLst>
      <p:ext uri="{BB962C8B-B14F-4D97-AF65-F5344CB8AC3E}">
        <p14:creationId xmlns:p14="http://schemas.microsoft.com/office/powerpoint/2010/main" val="1014317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7046" cy="340360"/>
          </a:xfrm>
          <a:prstGeom prst="rect">
            <a:avLst/>
          </a:prstGeom>
        </p:spPr>
        <p:txBody>
          <a:bodyPr vert="horz" lIns="91824" tIns="45913" rIns="91824" bIns="45913" rtlCol="0"/>
          <a:lstStyle>
            <a:lvl1pPr algn="l">
              <a:defRPr sz="1200"/>
            </a:lvl1pPr>
          </a:lstStyle>
          <a:p>
            <a:endParaRPr lang="ko-KR" altLang="en-US"/>
          </a:p>
        </p:txBody>
      </p:sp>
      <p:sp>
        <p:nvSpPr>
          <p:cNvPr id="3" name="날짜 개체 틀 2"/>
          <p:cNvSpPr>
            <a:spLocks noGrp="1"/>
          </p:cNvSpPr>
          <p:nvPr>
            <p:ph type="dt" idx="1"/>
          </p:nvPr>
        </p:nvSpPr>
        <p:spPr>
          <a:xfrm>
            <a:off x="5629993" y="0"/>
            <a:ext cx="4307046" cy="340360"/>
          </a:xfrm>
          <a:prstGeom prst="rect">
            <a:avLst/>
          </a:prstGeom>
        </p:spPr>
        <p:txBody>
          <a:bodyPr vert="horz" lIns="91824" tIns="45913" rIns="91824" bIns="45913" rtlCol="0"/>
          <a:lstStyle>
            <a:lvl1pPr algn="r">
              <a:defRPr sz="1200"/>
            </a:lvl1pPr>
          </a:lstStyle>
          <a:p>
            <a:fld id="{FB545AC5-813F-4ED1-B011-8EA17CB93331}" type="datetimeFigureOut">
              <a:rPr lang="ko-KR" altLang="en-US" smtClean="0"/>
              <a:pPr/>
              <a:t>2020-08-26</a:t>
            </a:fld>
            <a:endParaRPr lang="ko-KR" altLang="en-US"/>
          </a:p>
        </p:txBody>
      </p:sp>
      <p:sp>
        <p:nvSpPr>
          <p:cNvPr id="4" name="슬라이드 이미지 개체 틀 3"/>
          <p:cNvSpPr>
            <a:spLocks noGrp="1" noRot="1" noChangeAspect="1"/>
          </p:cNvSpPr>
          <p:nvPr>
            <p:ph type="sldImg" idx="2"/>
          </p:nvPr>
        </p:nvSpPr>
        <p:spPr>
          <a:xfrm>
            <a:off x="3125788" y="509588"/>
            <a:ext cx="3687762" cy="2554287"/>
          </a:xfrm>
          <a:prstGeom prst="rect">
            <a:avLst/>
          </a:prstGeom>
          <a:noFill/>
          <a:ln w="12700">
            <a:solidFill>
              <a:prstClr val="black"/>
            </a:solidFill>
          </a:ln>
        </p:spPr>
        <p:txBody>
          <a:bodyPr vert="horz" lIns="91824" tIns="45913" rIns="91824" bIns="45913" rtlCol="0" anchor="ctr"/>
          <a:lstStyle/>
          <a:p>
            <a:endParaRPr lang="ko-KR" altLang="en-US"/>
          </a:p>
        </p:txBody>
      </p:sp>
      <p:sp>
        <p:nvSpPr>
          <p:cNvPr id="5" name="슬라이드 노트 개체 틀 4"/>
          <p:cNvSpPr>
            <a:spLocks noGrp="1"/>
          </p:cNvSpPr>
          <p:nvPr>
            <p:ph type="body" sz="quarter" idx="3"/>
          </p:nvPr>
        </p:nvSpPr>
        <p:spPr>
          <a:xfrm>
            <a:off x="993934" y="3233422"/>
            <a:ext cx="7951470" cy="3063240"/>
          </a:xfrm>
          <a:prstGeom prst="rect">
            <a:avLst/>
          </a:prstGeom>
        </p:spPr>
        <p:txBody>
          <a:bodyPr vert="horz" lIns="91824" tIns="45913" rIns="91824" bIns="45913"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2" y="6465659"/>
            <a:ext cx="4307046" cy="340360"/>
          </a:xfrm>
          <a:prstGeom prst="rect">
            <a:avLst/>
          </a:prstGeom>
        </p:spPr>
        <p:txBody>
          <a:bodyPr vert="horz" lIns="91824" tIns="45913" rIns="91824" bIns="45913"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5629993" y="6465659"/>
            <a:ext cx="4307046" cy="340360"/>
          </a:xfrm>
          <a:prstGeom prst="rect">
            <a:avLst/>
          </a:prstGeom>
        </p:spPr>
        <p:txBody>
          <a:bodyPr vert="horz" lIns="91824" tIns="45913" rIns="91824" bIns="45913" rtlCol="0" anchor="b"/>
          <a:lstStyle>
            <a:lvl1pPr algn="r">
              <a:defRPr sz="1200"/>
            </a:lvl1pPr>
          </a:lstStyle>
          <a:p>
            <a:fld id="{A5504B90-27FD-422C-8CC6-2AADAD122D08}" type="slidenum">
              <a:rPr lang="ko-KR" altLang="en-US" smtClean="0"/>
              <a:pPr/>
              <a:t>‹#›</a:t>
            </a:fld>
            <a:endParaRPr lang="ko-KR" altLang="en-US"/>
          </a:p>
        </p:txBody>
      </p:sp>
    </p:spTree>
    <p:extLst>
      <p:ext uri="{BB962C8B-B14F-4D97-AF65-F5344CB8AC3E}">
        <p14:creationId xmlns:p14="http://schemas.microsoft.com/office/powerpoint/2010/main" val="4231683094"/>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125788" y="509588"/>
            <a:ext cx="3687762" cy="2554287"/>
          </a:xfrm>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1</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125788" y="509588"/>
            <a:ext cx="3687762" cy="2554287"/>
          </a:xfrm>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4</a:t>
            </a:fld>
            <a:endParaRPr lang="ko-KR"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8</a:t>
            </a:fld>
            <a:endParaRPr lang="ko-KR" altLang="en-US"/>
          </a:p>
        </p:txBody>
      </p:sp>
    </p:spTree>
    <p:extLst>
      <p:ext uri="{BB962C8B-B14F-4D97-AF65-F5344CB8AC3E}">
        <p14:creationId xmlns:p14="http://schemas.microsoft.com/office/powerpoint/2010/main" val="3746214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5504B90-27FD-422C-8CC6-2AADAD122D08}" type="slidenum">
              <a:rPr lang="ko-KR" altLang="en-US" smtClean="0"/>
              <a:pPr/>
              <a:t>32</a:t>
            </a:fld>
            <a:endParaRPr lang="ko-KR" altLang="en-US"/>
          </a:p>
        </p:txBody>
      </p:sp>
    </p:spTree>
    <p:extLst>
      <p:ext uri="{BB962C8B-B14F-4D97-AF65-F5344CB8AC3E}">
        <p14:creationId xmlns:p14="http://schemas.microsoft.com/office/powerpoint/2010/main" val="766659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2051" name="Picture 3" descr="G:\프리미엄템플릿\2016년신년도사업계획서.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3" name="부제목 2"/>
          <p:cNvSpPr>
            <a:spLocks noGrp="1"/>
          </p:cNvSpPr>
          <p:nvPr>
            <p:ph type="subTitle" idx="1"/>
          </p:nvPr>
        </p:nvSpPr>
        <p:spPr>
          <a:xfrm>
            <a:off x="738296" y="3095962"/>
            <a:ext cx="7959120" cy="477054"/>
          </a:xfr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soft" dir="tl">
                <a:rot lat="0" lon="0" rev="0"/>
              </a:lightRig>
            </a:scene3d>
            <a:sp3d prstMaterial="matte">
              <a:contourClr>
                <a:schemeClr val="bg1"/>
              </a:contourClr>
            </a:sp3d>
          </a:bodyPr>
          <a:lstStyle>
            <a:lvl1pPr marL="0" indent="0" algn="l" defTabSz="995690" rtl="0" eaLnBrk="1" fontAlgn="base" latinLnBrk="1" hangingPunct="1">
              <a:spcBef>
                <a:spcPct val="20000"/>
              </a:spcBef>
              <a:spcAft>
                <a:spcPct val="0"/>
              </a:spcAft>
              <a:buClr>
                <a:schemeClr val="hlink"/>
              </a:buClr>
              <a:buFont typeface="Arial" pitchFamily="34" charset="0"/>
              <a:buNone/>
              <a:defRPr kumimoji="1" lang="ko-KR" altLang="en-US" sz="2000" b="0" i="0" kern="1200" cap="none" spc="50" dirty="0">
                <a:ln w="11430"/>
                <a:solidFill>
                  <a:schemeClr val="bg1">
                    <a:lumMod val="65000"/>
                  </a:schemeClr>
                </a:solidFill>
                <a:effectLst/>
                <a:latin typeface="맑은 고딕" pitchFamily="50" charset="-127"/>
                <a:ea typeface="맑은 고딕" pitchFamily="50" charset="-127"/>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a:t>마스터 부제목 스타일 편집</a:t>
            </a:r>
          </a:p>
        </p:txBody>
      </p:sp>
      <p:sp>
        <p:nvSpPr>
          <p:cNvPr id="4" name="날짜 개체 틀 3"/>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9" name="제목 1"/>
          <p:cNvSpPr>
            <a:spLocks noGrp="1"/>
          </p:cNvSpPr>
          <p:nvPr>
            <p:ph type="ctrTitle"/>
          </p:nvPr>
        </p:nvSpPr>
        <p:spPr>
          <a:xfrm>
            <a:off x="739648" y="1340769"/>
            <a:ext cx="7956884" cy="1718319"/>
          </a:xfr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threePt" dir="t"/>
            </a:scene3d>
            <a:sp3d prstMaterial="metal">
              <a:contourClr>
                <a:schemeClr val="bg2"/>
              </a:contourClr>
            </a:sp3d>
          </a:bodyPr>
          <a:lstStyle>
            <a:lvl1pPr algn="l" defTabSz="995690" rtl="0" eaLnBrk="1" fontAlgn="base" latinLnBrk="1" hangingPunct="1">
              <a:lnSpc>
                <a:spcPct val="100000"/>
              </a:lnSpc>
              <a:spcBef>
                <a:spcPct val="0"/>
              </a:spcBef>
              <a:spcAft>
                <a:spcPct val="0"/>
              </a:spcAft>
              <a:buClr>
                <a:schemeClr val="hlink"/>
              </a:buClr>
              <a:buFont typeface="굴림체" pitchFamily="49" charset="-127"/>
              <a:buNone/>
              <a:defRPr kumimoji="1" lang="ko-KR" altLang="en-US" sz="5000" b="1" i="0" kern="1200" cap="none" spc="0" dirty="0">
                <a:ln w="3175">
                  <a:noFill/>
                </a:ln>
                <a:solidFill>
                  <a:srgbClr val="787EAC"/>
                </a:solidFill>
                <a:effectLst/>
                <a:latin typeface="맑은 고딕" pitchFamily="50" charset="-127"/>
                <a:ea typeface="맑은 고딕" pitchFamily="50" charset="-127"/>
                <a:cs typeface="+mj-cs"/>
              </a:defRPr>
            </a:lvl1pPr>
          </a:lstStyle>
          <a:p>
            <a:endParaRPr lang="ko-KR"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빈 화면">
    <p:bg>
      <p:bgPr>
        <a:solidFill>
          <a:schemeClr val="bg1"/>
        </a:solidFill>
        <a:effectLst/>
      </p:bgPr>
    </p:bg>
    <p:spTree>
      <p:nvGrpSpPr>
        <p:cNvPr id="1" name=""/>
        <p:cNvGrpSpPr/>
        <p:nvPr/>
      </p:nvGrpSpPr>
      <p:grpSpPr>
        <a:xfrm>
          <a:off x="0" y="0"/>
          <a:ext cx="0" cy="0"/>
          <a:chOff x="0" y="0"/>
          <a:chExt cx="0" cy="0"/>
        </a:xfrm>
      </p:grpSpPr>
      <p:pic>
        <p:nvPicPr>
          <p:cNvPr id="5122" name="Picture 2" descr="G:\프리미엄템플릿\2016년신년도사업계획서-목차.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2" name="날짜 개체 틀 1"/>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구역 머리글">
    <p:bg>
      <p:bgPr>
        <a:solidFill>
          <a:schemeClr val="bg1"/>
        </a:solidFill>
        <a:effectLst/>
      </p:bgPr>
    </p:bg>
    <p:spTree>
      <p:nvGrpSpPr>
        <p:cNvPr id="1" name=""/>
        <p:cNvGrpSpPr/>
        <p:nvPr/>
      </p:nvGrpSpPr>
      <p:grpSpPr>
        <a:xfrm>
          <a:off x="0" y="0"/>
          <a:ext cx="0" cy="0"/>
          <a:chOff x="0" y="0"/>
          <a:chExt cx="0" cy="0"/>
        </a:xfrm>
      </p:grpSpPr>
      <p:pic>
        <p:nvPicPr>
          <p:cNvPr id="4099" name="Picture 3" descr="G:\프리미엄템플릿\2016년신년도사업계획서-간지.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2" name="제목 1"/>
          <p:cNvSpPr>
            <a:spLocks noGrp="1"/>
          </p:cNvSpPr>
          <p:nvPr>
            <p:ph type="title"/>
          </p:nvPr>
        </p:nvSpPr>
        <p:spPr>
          <a:xfrm>
            <a:off x="745368" y="2492896"/>
            <a:ext cx="8420100" cy="938719"/>
          </a:xfrm>
          <a:noFill/>
          <a:ln w="9525">
            <a:noFill/>
            <a:miter lim="800000"/>
            <a:headEnd/>
            <a:tailEnd/>
          </a:ln>
          <a:effectLst/>
        </p:spPr>
        <p:txBody>
          <a:bodyPr vert="horz" wrap="square" lIns="91440" tIns="45720" rIns="91440" bIns="45720" numCol="1" rtlCol="0" anchor="t" anchorCtr="0" compatLnSpc="1">
            <a:prstTxWarp prst="textNoShape">
              <a:avLst/>
            </a:prstTxWarp>
            <a:spAutoFit/>
            <a:scene3d>
              <a:camera prst="orthographicFront"/>
              <a:lightRig rig="threePt" dir="t"/>
            </a:scene3d>
            <a:sp3d prstMaterial="metal">
              <a:contourClr>
                <a:schemeClr val="bg2"/>
              </a:contourClr>
            </a:sp3d>
          </a:bodyPr>
          <a:lstStyle>
            <a:lvl1pPr algn="ctr" defTabSz="914400" rtl="0" eaLnBrk="1" fontAlgn="base" latinLnBrk="1" hangingPunct="1">
              <a:lnSpc>
                <a:spcPct val="100000"/>
              </a:lnSpc>
              <a:spcBef>
                <a:spcPct val="0"/>
              </a:spcBef>
              <a:spcAft>
                <a:spcPct val="0"/>
              </a:spcAft>
              <a:buClr>
                <a:schemeClr val="hlink"/>
              </a:buClr>
              <a:buFont typeface="굴림체" pitchFamily="49" charset="-127"/>
              <a:buNone/>
              <a:defRPr kumimoji="1" lang="ko-KR" altLang="en-US" sz="5500" b="0" i="0" kern="1200" cap="none" spc="0" dirty="0">
                <a:ln w="3175">
                  <a:noFill/>
                </a:ln>
                <a:solidFill>
                  <a:schemeClr val="accent5">
                    <a:lumMod val="20000"/>
                    <a:lumOff val="80000"/>
                  </a:schemeClr>
                </a:solidFill>
                <a:effectLst/>
                <a:latin typeface="HY견고딕" pitchFamily="18" charset="-127"/>
                <a:ea typeface="HY견고딕" pitchFamily="18" charset="-127"/>
                <a:cs typeface="+mj-cs"/>
              </a:defRPr>
            </a:lvl1pPr>
          </a:lstStyle>
          <a:p>
            <a:r>
              <a:rPr lang="ko-KR" altLang="en-US" dirty="0"/>
              <a:t>마스터 제목 스타일 편집</a:t>
            </a:r>
          </a:p>
        </p:txBody>
      </p:sp>
      <p:sp>
        <p:nvSpPr>
          <p:cNvPr id="4" name="날짜 개체 틀 3"/>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사용자 지정 레이아웃">
    <p:bg>
      <p:bgPr>
        <a:solidFill>
          <a:schemeClr val="bg1"/>
        </a:solidFill>
        <a:effectLst/>
      </p:bgPr>
    </p:bg>
    <p:spTree>
      <p:nvGrpSpPr>
        <p:cNvPr id="1" name=""/>
        <p:cNvGrpSpPr/>
        <p:nvPr/>
      </p:nvGrpSpPr>
      <p:grpSpPr>
        <a:xfrm>
          <a:off x="0" y="0"/>
          <a:ext cx="0" cy="0"/>
          <a:chOff x="0" y="0"/>
          <a:chExt cx="0" cy="0"/>
        </a:xfrm>
      </p:grpSpPr>
      <p:pic>
        <p:nvPicPr>
          <p:cNvPr id="3075" name="Picture 3" descr="G:\프리미엄템플릿\2016년신년도사업계획서-속지.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2" name="제목 1"/>
          <p:cNvSpPr>
            <a:spLocks noGrp="1"/>
          </p:cNvSpPr>
          <p:nvPr>
            <p:ph type="title"/>
          </p:nvPr>
        </p:nvSpPr>
        <p:spPr>
          <a:xfrm>
            <a:off x="428498" y="164770"/>
            <a:ext cx="9049005" cy="796908"/>
          </a:xfrm>
          <a:noFill/>
          <a:ln w="9525">
            <a:noFill/>
            <a:miter lim="800000"/>
            <a:headEnd/>
            <a:tailEnd/>
          </a:ln>
        </p:spPr>
        <p:txBody>
          <a:bodyPr vert="horz" wrap="square" lIns="99569" tIns="49785" rIns="99569" bIns="49785" numCol="1" rtlCol="0" anchor="ctr" anchorCtr="0" compatLnSpc="1">
            <a:prstTxWarp prst="textNoShape">
              <a:avLst/>
            </a:prstTxWarp>
            <a:normAutofit/>
          </a:bodyPr>
          <a:lstStyle>
            <a:lvl1pPr algn="l" defTabSz="995690" rtl="0" eaLnBrk="1" fontAlgn="base" latinLnBrk="1" hangingPunct="1">
              <a:spcBef>
                <a:spcPct val="0"/>
              </a:spcBef>
              <a:spcAft>
                <a:spcPct val="0"/>
              </a:spcAft>
              <a:buNone/>
              <a:defRPr lang="ko-KR" altLang="en-US" sz="2000" b="1" kern="1200" dirty="0">
                <a:solidFill>
                  <a:schemeClr val="bg1"/>
                </a:solidFill>
                <a:latin typeface="맑은 고딕" pitchFamily="50" charset="-127"/>
                <a:ea typeface="맑은 고딕" pitchFamily="50" charset="-127"/>
                <a:cs typeface="+mj-cs"/>
              </a:defRPr>
            </a:lvl1pPr>
          </a:lstStyle>
          <a:p>
            <a:r>
              <a:rPr lang="ko-KR" altLang="en-US" dirty="0"/>
              <a:t>마스터 제목 스타일 편집</a:t>
            </a:r>
          </a:p>
        </p:txBody>
      </p:sp>
      <p:sp>
        <p:nvSpPr>
          <p:cNvPr id="3" name="날짜 개체 틀 2"/>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E6BC638-39B7-4287-91A7-2A3DDA573295}"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bg>
      <p:bgPr>
        <a:solidFill>
          <a:schemeClr val="bg1"/>
        </a:solidFill>
        <a:effectLst/>
      </p:bgPr>
    </p:bg>
    <p:spTree>
      <p:nvGrpSpPr>
        <p:cNvPr id="1" name=""/>
        <p:cNvGrpSpPr/>
        <p:nvPr/>
      </p:nvGrpSpPr>
      <p:grpSpPr>
        <a:xfrm>
          <a:off x="0" y="0"/>
          <a:ext cx="0" cy="0"/>
          <a:chOff x="0" y="0"/>
          <a:chExt cx="0" cy="0"/>
        </a:xfrm>
      </p:grpSpPr>
      <p:pic>
        <p:nvPicPr>
          <p:cNvPr id="7" name="Picture 3" descr="G:\프리미엄템플릿\2016년신년도사업계획서.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p:spPr>
      </p:pic>
      <p:sp>
        <p:nvSpPr>
          <p:cNvPr id="3" name="날짜 개체 틀 2"/>
          <p:cNvSpPr>
            <a:spLocks noGrp="1"/>
          </p:cNvSpPr>
          <p:nvPr>
            <p:ph type="dt" sz="half" idx="10"/>
          </p:nvPr>
        </p:nvSpPr>
        <p:spPr/>
        <p:txBody>
          <a:bodyPr/>
          <a:lstStyle/>
          <a:p>
            <a:fld id="{ED3D6733-6F27-4404-AB51-585418F146E5}" type="datetimeFigureOut">
              <a:rPr lang="ko-KR" altLang="en-US" smtClean="0"/>
              <a:pPr/>
              <a:t>2020-08-26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E6BC638-39B7-4287-91A7-2A3DDA573295}" type="slidenum">
              <a:rPr lang="ko-KR" altLang="en-US" smtClean="0"/>
              <a:pPr/>
              <a:t>‹#›</a:t>
            </a:fld>
            <a:endParaRPr lang="ko-KR" altLang="en-US"/>
          </a:p>
        </p:txBody>
      </p:sp>
      <p:sp>
        <p:nvSpPr>
          <p:cNvPr id="6" name="제목 1"/>
          <p:cNvSpPr>
            <a:spLocks noGrp="1"/>
          </p:cNvSpPr>
          <p:nvPr>
            <p:ph type="ctrTitle"/>
          </p:nvPr>
        </p:nvSpPr>
        <p:spPr>
          <a:xfrm>
            <a:off x="1208584" y="1909282"/>
            <a:ext cx="5928659" cy="2455823"/>
          </a:xfr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threePt" dir="t"/>
            </a:scene3d>
            <a:sp3d prstMaterial="metal">
              <a:contourClr>
                <a:schemeClr val="bg2"/>
              </a:contourClr>
            </a:sp3d>
          </a:bodyPr>
          <a:lstStyle>
            <a:lvl1pPr algn="l" defTabSz="995690" rtl="0" eaLnBrk="1" fontAlgn="base" latinLnBrk="1" hangingPunct="1">
              <a:lnSpc>
                <a:spcPct val="100000"/>
              </a:lnSpc>
              <a:spcBef>
                <a:spcPct val="0"/>
              </a:spcBef>
              <a:spcAft>
                <a:spcPct val="0"/>
              </a:spcAft>
              <a:buClr>
                <a:schemeClr val="hlink"/>
              </a:buClr>
              <a:buFont typeface="굴림체" pitchFamily="49" charset="-127"/>
              <a:buNone/>
              <a:defRPr kumimoji="1" lang="ko-KR" altLang="en-US" sz="7500" b="1" i="0" kern="1200" cap="none" spc="0" dirty="0">
                <a:ln w="3175">
                  <a:noFill/>
                </a:ln>
                <a:solidFill>
                  <a:srgbClr val="787EAC"/>
                </a:solidFill>
                <a:effectLst/>
                <a:latin typeface="맑은 고딕" pitchFamily="50" charset="-127"/>
                <a:ea typeface="맑은 고딕" pitchFamily="50" charset="-127"/>
                <a:cs typeface="+mj-cs"/>
              </a:defRPr>
            </a:lvl1pPr>
          </a:lstStyle>
          <a:p>
            <a:endParaRPr lang="ko-KR"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95300" y="19026"/>
            <a:ext cx="8915400" cy="796908"/>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95300" y="1062021"/>
            <a:ext cx="8915400" cy="5286412"/>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95300" y="6429397"/>
            <a:ext cx="2311400" cy="292079"/>
          </a:xfrm>
          <a:prstGeom prst="rect">
            <a:avLst/>
          </a:prstGeom>
        </p:spPr>
        <p:txBody>
          <a:bodyPr vert="horz" lIns="91440" tIns="45720" rIns="91440" bIns="45720" rtlCol="0" anchor="ctr"/>
          <a:lstStyle>
            <a:lvl1pPr algn="l">
              <a:defRPr sz="1200">
                <a:solidFill>
                  <a:schemeClr val="tx1">
                    <a:tint val="75000"/>
                  </a:schemeClr>
                </a:solidFill>
              </a:defRPr>
            </a:lvl1pPr>
          </a:lstStyle>
          <a:p>
            <a:fld id="{ED3D6733-6F27-4404-AB51-585418F146E5}" type="datetimeFigureOut">
              <a:rPr lang="ko-KR" altLang="en-US" smtClean="0"/>
              <a:pPr/>
              <a:t>2020-08-26</a:t>
            </a:fld>
            <a:endParaRPr lang="ko-KR" altLang="en-US"/>
          </a:p>
        </p:txBody>
      </p:sp>
      <p:sp>
        <p:nvSpPr>
          <p:cNvPr id="5" name="바닥글 개체 틀 4"/>
          <p:cNvSpPr>
            <a:spLocks noGrp="1"/>
          </p:cNvSpPr>
          <p:nvPr>
            <p:ph type="ftr" sz="quarter" idx="3"/>
          </p:nvPr>
        </p:nvSpPr>
        <p:spPr>
          <a:xfrm>
            <a:off x="3384550" y="6429397"/>
            <a:ext cx="3136900" cy="29207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7099300" y="6429397"/>
            <a:ext cx="2311400" cy="292079"/>
          </a:xfrm>
          <a:prstGeom prst="rect">
            <a:avLst/>
          </a:prstGeom>
        </p:spPr>
        <p:txBody>
          <a:bodyPr vert="horz" lIns="91440" tIns="45720" rIns="91440" bIns="45720" rtlCol="0" anchor="ctr"/>
          <a:lstStyle>
            <a:lvl1pPr algn="r">
              <a:defRPr sz="1200">
                <a:solidFill>
                  <a:schemeClr val="tx1">
                    <a:tint val="75000"/>
                  </a:schemeClr>
                </a:solidFill>
              </a:defRPr>
            </a:lvl1pPr>
          </a:lstStyle>
          <a:p>
            <a:fld id="{EE6BC638-39B7-4287-91A7-2A3DDA573295}"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1" r:id="rId3"/>
    <p:sldLayoutId id="2147483656" r:id="rId4"/>
    <p:sldLayoutId id="2147483657" r:id="rId5"/>
  </p:sldLayoutIdLst>
  <p:txStyles>
    <p:titleStyle>
      <a:lvl1pPr algn="l" defTabSz="914400" rtl="0" eaLnBrk="1" latinLnBrk="1" hangingPunct="1">
        <a:spcBef>
          <a:spcPct val="0"/>
        </a:spcBef>
        <a:buNone/>
        <a:defRPr lang="ko-KR" altLang="en-US" sz="3500" kern="1200">
          <a:solidFill>
            <a:sysClr val="windowText" lastClr="000000"/>
          </a:solidFill>
          <a:latin typeface="HY견고딕" pitchFamily="18" charset="-127"/>
          <a:ea typeface="HY견고딕" pitchFamily="18" charset="-127"/>
          <a:cs typeface="+mj-cs"/>
        </a:defRPr>
      </a:lvl1pPr>
    </p:titleStyle>
    <p:bodyStyle>
      <a:lvl1pPr marL="342900" indent="-342900" algn="l" defTabSz="914400" rtl="0" eaLnBrk="1" latinLnBrk="1" hangingPunct="1">
        <a:spcBef>
          <a:spcPct val="20000"/>
        </a:spcBef>
        <a:buFont typeface="Arial" pitchFamily="34" charset="0"/>
        <a:buChar char="•"/>
        <a:defRPr lang="ko-KR" altLang="en-US" sz="2500" kern="1200" smtClean="0">
          <a:solidFill>
            <a:schemeClr val="tx1"/>
          </a:solidFill>
          <a:latin typeface="HY견고딕" pitchFamily="18" charset="-127"/>
          <a:ea typeface="HY견고딕" pitchFamily="18" charset="-127"/>
          <a:cs typeface="+mn-cs"/>
        </a:defRPr>
      </a:lvl1pPr>
      <a:lvl2pPr marL="742950" indent="-28575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2pPr>
      <a:lvl3pPr marL="1143000" indent="-22860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3pPr>
      <a:lvl4pPr marL="1600200" indent="-228600" algn="l" defTabSz="914400" rtl="0" eaLnBrk="1" latinLnBrk="1" hangingPunct="1">
        <a:spcBef>
          <a:spcPct val="20000"/>
        </a:spcBef>
        <a:buFont typeface="Arial" pitchFamily="34" charset="0"/>
        <a:buChar char="–"/>
        <a:defRPr lang="ko-KR" altLang="en-US" sz="1800" kern="1200" smtClean="0">
          <a:solidFill>
            <a:schemeClr val="tx1"/>
          </a:solidFill>
          <a:latin typeface="HY견고딕" pitchFamily="18" charset="-127"/>
          <a:ea typeface="HY견고딕" pitchFamily="18" charset="-127"/>
          <a:cs typeface="+mn-cs"/>
        </a:defRPr>
      </a:lvl4pPr>
      <a:lvl5pPr marL="2057400" indent="-228600" algn="l" defTabSz="914400" rtl="0" eaLnBrk="1" latinLnBrk="1" hangingPunct="1">
        <a:spcBef>
          <a:spcPct val="20000"/>
        </a:spcBef>
        <a:buFont typeface="Arial" pitchFamily="34" charset="0"/>
        <a:buChar char="»"/>
        <a:defRPr lang="ko-KR" altLang="en-US" sz="1800" kern="1200">
          <a:solidFill>
            <a:schemeClr val="tx1"/>
          </a:solidFill>
          <a:latin typeface="HY견고딕" pitchFamily="18" charset="-127"/>
          <a:ea typeface="HY견고딕" pitchFamily="18"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9.jpg"/><Relationship Id="rId7" Type="http://schemas.openxmlformats.org/officeDocument/2006/relationships/image" Target="../media/image22.jpg"/><Relationship Id="rId2" Type="http://schemas.openxmlformats.org/officeDocument/2006/relationships/image" Target="../media/image18.jpg"/><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image" Target="../media/image21.jpg"/><Relationship Id="rId10" Type="http://schemas.microsoft.com/office/2007/relationships/hdphoto" Target="../media/hdphoto1.wdp"/><Relationship Id="rId4" Type="http://schemas.openxmlformats.org/officeDocument/2006/relationships/image" Target="../media/image20.jp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1.png"/><Relationship Id="rId18" Type="http://schemas.openxmlformats.org/officeDocument/2006/relationships/image" Target="../media/image34.jpeg"/><Relationship Id="rId26" Type="http://schemas.openxmlformats.org/officeDocument/2006/relationships/image" Target="../media/image39.jpeg"/><Relationship Id="rId3" Type="http://schemas.microsoft.com/office/2007/relationships/hdphoto" Target="../media/hdphoto2.wdp"/><Relationship Id="rId21" Type="http://schemas.openxmlformats.org/officeDocument/2006/relationships/image" Target="../media/image36.png"/><Relationship Id="rId7" Type="http://schemas.microsoft.com/office/2007/relationships/hdphoto" Target="../media/hdphoto4.wdp"/><Relationship Id="rId12" Type="http://schemas.microsoft.com/office/2007/relationships/hdphoto" Target="../media/hdphoto6.wdp"/><Relationship Id="rId17" Type="http://schemas.openxmlformats.org/officeDocument/2006/relationships/image" Target="../media/image33.jpeg"/><Relationship Id="rId25" Type="http://schemas.microsoft.com/office/2007/relationships/hdphoto" Target="../media/hdphoto11.wdp"/><Relationship Id="rId2" Type="http://schemas.openxmlformats.org/officeDocument/2006/relationships/image" Target="../media/image25.png"/><Relationship Id="rId16" Type="http://schemas.microsoft.com/office/2007/relationships/hdphoto" Target="../media/hdphoto8.wdp"/><Relationship Id="rId20" Type="http://schemas.microsoft.com/office/2007/relationships/hdphoto" Target="../media/hdphoto9.wdp"/><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0.png"/><Relationship Id="rId24" Type="http://schemas.openxmlformats.org/officeDocument/2006/relationships/image" Target="../media/image38.png"/><Relationship Id="rId5" Type="http://schemas.microsoft.com/office/2007/relationships/hdphoto" Target="../media/hdphoto3.wdp"/><Relationship Id="rId15" Type="http://schemas.openxmlformats.org/officeDocument/2006/relationships/image" Target="../media/image32.png"/><Relationship Id="rId23" Type="http://schemas.openxmlformats.org/officeDocument/2006/relationships/image" Target="../media/image37.jpeg"/><Relationship Id="rId10" Type="http://schemas.microsoft.com/office/2007/relationships/hdphoto" Target="../media/hdphoto5.wdp"/><Relationship Id="rId19" Type="http://schemas.openxmlformats.org/officeDocument/2006/relationships/image" Target="../media/image35.png"/><Relationship Id="rId4" Type="http://schemas.openxmlformats.org/officeDocument/2006/relationships/image" Target="../media/image26.png"/><Relationship Id="rId9" Type="http://schemas.openxmlformats.org/officeDocument/2006/relationships/image" Target="../media/image29.png"/><Relationship Id="rId14" Type="http://schemas.microsoft.com/office/2007/relationships/hdphoto" Target="../media/hdphoto7.wdp"/><Relationship Id="rId22" Type="http://schemas.microsoft.com/office/2007/relationships/hdphoto" Target="../media/hdphoto10.wdp"/></Relationships>
</file>

<file path=ppt/slides/_rels/slide17.xml.rels><?xml version="1.0" encoding="UTF-8" standalone="yes"?>
<Relationships xmlns="http://schemas.openxmlformats.org/package/2006/relationships"><Relationship Id="rId8" Type="http://schemas.openxmlformats.org/officeDocument/2006/relationships/image" Target="../media/image44.jpeg"/><Relationship Id="rId13" Type="http://schemas.microsoft.com/office/2007/relationships/hdphoto" Target="../media/hdphoto14.wdp"/><Relationship Id="rId18" Type="http://schemas.openxmlformats.org/officeDocument/2006/relationships/image" Target="../media/image51.png"/><Relationship Id="rId3" Type="http://schemas.microsoft.com/office/2007/relationships/hdphoto" Target="../media/hdphoto12.wdp"/><Relationship Id="rId21" Type="http://schemas.openxmlformats.org/officeDocument/2006/relationships/image" Target="../media/image53.png"/><Relationship Id="rId7" Type="http://schemas.microsoft.com/office/2007/relationships/hdphoto" Target="../media/hdphoto13.wdp"/><Relationship Id="rId12" Type="http://schemas.openxmlformats.org/officeDocument/2006/relationships/image" Target="../media/image48.png"/><Relationship Id="rId17" Type="http://schemas.microsoft.com/office/2007/relationships/hdphoto" Target="../media/hdphoto16.wdp"/><Relationship Id="rId2" Type="http://schemas.openxmlformats.org/officeDocument/2006/relationships/image" Target="../media/image40.png"/><Relationship Id="rId16" Type="http://schemas.openxmlformats.org/officeDocument/2006/relationships/image" Target="../media/image50.png"/><Relationship Id="rId20" Type="http://schemas.openxmlformats.org/officeDocument/2006/relationships/image" Target="../media/image52.jpeg"/><Relationship Id="rId1" Type="http://schemas.openxmlformats.org/officeDocument/2006/relationships/slideLayout" Target="../slideLayouts/slideLayout4.xml"/><Relationship Id="rId6" Type="http://schemas.openxmlformats.org/officeDocument/2006/relationships/image" Target="../media/image43.png"/><Relationship Id="rId11" Type="http://schemas.openxmlformats.org/officeDocument/2006/relationships/image" Target="../media/image47.jpeg"/><Relationship Id="rId24" Type="http://schemas.microsoft.com/office/2007/relationships/hdphoto" Target="../media/hdphoto19.wdp"/><Relationship Id="rId5" Type="http://schemas.openxmlformats.org/officeDocument/2006/relationships/image" Target="../media/image42.jpeg"/><Relationship Id="rId15" Type="http://schemas.microsoft.com/office/2007/relationships/hdphoto" Target="../media/hdphoto15.wdp"/><Relationship Id="rId23" Type="http://schemas.openxmlformats.org/officeDocument/2006/relationships/image" Target="../media/image54.png"/><Relationship Id="rId10" Type="http://schemas.openxmlformats.org/officeDocument/2006/relationships/image" Target="../media/image46.jpeg"/><Relationship Id="rId19" Type="http://schemas.microsoft.com/office/2007/relationships/hdphoto" Target="../media/hdphoto17.wdp"/><Relationship Id="rId4" Type="http://schemas.openxmlformats.org/officeDocument/2006/relationships/image" Target="../media/image41.jpeg"/><Relationship Id="rId9" Type="http://schemas.openxmlformats.org/officeDocument/2006/relationships/image" Target="../media/image45.jpeg"/><Relationship Id="rId14" Type="http://schemas.openxmlformats.org/officeDocument/2006/relationships/image" Target="../media/image49.png"/><Relationship Id="rId22" Type="http://schemas.microsoft.com/office/2007/relationships/hdphoto" Target="../media/hdphoto18.wdp"/></Relationships>
</file>

<file path=ppt/slides/_rels/slide18.xml.rels><?xml version="1.0" encoding="UTF-8" standalone="yes"?>
<Relationships xmlns="http://schemas.openxmlformats.org/package/2006/relationships"><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image" Target="../media/image55.jpeg"/><Relationship Id="rId1" Type="http://schemas.openxmlformats.org/officeDocument/2006/relationships/slideLayout" Target="../slideLayouts/slideLayout4.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1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g"/><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20.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slideLayout" Target="../slideLayouts/slideLayout4.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png"/><Relationship Id="rId7" Type="http://schemas.openxmlformats.org/officeDocument/2006/relationships/image" Target="../media/image78.jpeg"/><Relationship Id="rId2" Type="http://schemas.openxmlformats.org/officeDocument/2006/relationships/image" Target="../media/image73.wmf"/><Relationship Id="rId1" Type="http://schemas.openxmlformats.org/officeDocument/2006/relationships/slideLayout" Target="../slideLayouts/slideLayout4.xml"/><Relationship Id="rId6" Type="http://schemas.openxmlformats.org/officeDocument/2006/relationships/image" Target="../media/image77.jpeg"/><Relationship Id="rId5" Type="http://schemas.openxmlformats.org/officeDocument/2006/relationships/image" Target="../media/image76.jpeg"/><Relationship Id="rId10" Type="http://schemas.openxmlformats.org/officeDocument/2006/relationships/image" Target="../media/image81.jpeg"/><Relationship Id="rId4" Type="http://schemas.openxmlformats.org/officeDocument/2006/relationships/image" Target="../media/image75.jpeg"/><Relationship Id="rId9" Type="http://schemas.openxmlformats.org/officeDocument/2006/relationships/image" Target="../media/image80.png"/></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73.wmf"/><Relationship Id="rId1" Type="http://schemas.openxmlformats.org/officeDocument/2006/relationships/slideLayout" Target="../slideLayouts/slideLayout4.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 Id="rId9" Type="http://schemas.openxmlformats.org/officeDocument/2006/relationships/image" Target="../media/image9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image" Target="../media/image92.jpeg"/><Relationship Id="rId1" Type="http://schemas.openxmlformats.org/officeDocument/2006/relationships/slideLayout" Target="../slideLayouts/slideLayout4.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3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부제목 7"/>
          <p:cNvSpPr>
            <a:spLocks noGrp="1"/>
          </p:cNvSpPr>
          <p:nvPr>
            <p:ph type="subTitle" idx="1"/>
          </p:nvPr>
        </p:nvSpPr>
        <p:spPr/>
        <p:txBody>
          <a:bodyPr/>
          <a:lstStyle/>
          <a:p>
            <a:pPr algn="r"/>
            <a:r>
              <a:rPr lang="en-US" altLang="ko-KR" dirty="0">
                <a:latin typeface="Franklin Gothic Heavy" pitchFamily="34" charset="0"/>
              </a:rPr>
              <a:t>Marine Industry</a:t>
            </a:r>
            <a:endParaRPr lang="ko-KR" altLang="en-US" dirty="0">
              <a:latin typeface="Franklin Gothic Heavy" pitchFamily="34" charset="0"/>
            </a:endParaRPr>
          </a:p>
        </p:txBody>
      </p:sp>
      <p:sp>
        <p:nvSpPr>
          <p:cNvPr id="7" name="제목 6"/>
          <p:cNvSpPr>
            <a:spLocks noGrp="1"/>
          </p:cNvSpPr>
          <p:nvPr>
            <p:ph type="ctrTitle"/>
          </p:nvPr>
        </p:nvSpPr>
        <p:spPr>
          <a:xfrm>
            <a:off x="416496" y="2286745"/>
            <a:ext cx="7956884" cy="1142255"/>
          </a:xfrm>
        </p:spPr>
        <p:txBody>
          <a:bodyPr/>
          <a:lstStyle/>
          <a:p>
            <a:r>
              <a:rPr lang="en-US" altLang="ko-KR" sz="4800" dirty="0">
                <a:solidFill>
                  <a:srgbClr val="3F4C8D"/>
                </a:solidFill>
                <a:latin typeface="HY울릉도M" pitchFamily="18" charset="-127"/>
                <a:ea typeface="HY울릉도M" pitchFamily="18" charset="-127"/>
              </a:rPr>
              <a:t>Company introduction</a:t>
            </a:r>
            <a:endParaRPr lang="ko-KR" altLang="en-US" sz="4800" dirty="0">
              <a:solidFill>
                <a:srgbClr val="3F4C8D"/>
              </a:solidFill>
              <a:latin typeface="HY울릉도M" pitchFamily="18" charset="-127"/>
              <a:ea typeface="HY울릉도M" pitchFamily="18" charset="-127"/>
            </a:endParaRPr>
          </a:p>
        </p:txBody>
      </p:sp>
      <p:sp>
        <p:nvSpPr>
          <p:cNvPr id="4" name="부제목 7"/>
          <p:cNvSpPr txBox="1">
            <a:spLocks/>
          </p:cNvSpPr>
          <p:nvPr/>
        </p:nvSpPr>
        <p:spPr>
          <a:xfrm>
            <a:off x="1712640" y="5876925"/>
            <a:ext cx="7959120" cy="477054"/>
          </a:xfrm>
          <a:prstGeom prst="rect">
            <a:avLst/>
          </a:prstGeo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soft" dir="tl">
                <a:rot lat="0" lon="0" rev="0"/>
              </a:lightRig>
            </a:scene3d>
            <a:sp3d prstMaterial="matte">
              <a:contourClr>
                <a:schemeClr val="bg1"/>
              </a:contourClr>
            </a:sp3d>
          </a:bodyPr>
          <a:lstStyle/>
          <a:p>
            <a:pPr marL="0" marR="0" lvl="0" indent="0" algn="r" defTabSz="995690" rtl="0" eaLnBrk="1" fontAlgn="base" latinLnBrk="1" hangingPunct="1">
              <a:lnSpc>
                <a:spcPct val="100000"/>
              </a:lnSpc>
              <a:spcBef>
                <a:spcPct val="20000"/>
              </a:spcBef>
              <a:spcAft>
                <a:spcPct val="0"/>
              </a:spcAft>
              <a:buClr>
                <a:schemeClr val="hlink"/>
              </a:buClr>
              <a:buSzTx/>
              <a:buFont typeface="Arial" pitchFamily="34" charset="0"/>
              <a:buNone/>
              <a:tabLst/>
              <a:defRPr/>
            </a:pPr>
            <a:r>
              <a:rPr kumimoji="1" lang="en-US" altLang="ko-KR" sz="2000" b="0" i="0" u="none" strike="noStrike" kern="1200" cap="none" spc="50" normalizeH="0" baseline="0" noProof="0" dirty="0">
                <a:ln w="11430"/>
                <a:solidFill>
                  <a:schemeClr val="tx2">
                    <a:lumMod val="75000"/>
                  </a:schemeClr>
                </a:solidFill>
                <a:effectLst/>
                <a:uLnTx/>
                <a:uFillTx/>
                <a:latin typeface="Franklin Gothic Heavy" pitchFamily="34" charset="0"/>
                <a:ea typeface="맑은 고딕" pitchFamily="50" charset="-127"/>
                <a:cs typeface="+mn-cs"/>
              </a:rPr>
              <a:t>2020.03.11</a:t>
            </a:r>
            <a:endParaRPr kumimoji="1" lang="ko-KR" altLang="en-US" sz="2000" b="0" i="0" u="none" strike="noStrike" kern="1200" cap="none" spc="50" normalizeH="0" baseline="0" noProof="0" dirty="0">
              <a:ln w="11430"/>
              <a:solidFill>
                <a:schemeClr val="tx2">
                  <a:lumMod val="75000"/>
                </a:schemeClr>
              </a:solidFill>
              <a:effectLst/>
              <a:uLnTx/>
              <a:uFillTx/>
              <a:latin typeface="Franklin Gothic Heavy" pitchFamily="34" charset="0"/>
              <a:ea typeface="맑은 고딕" pitchFamily="50" charset="-127"/>
              <a:cs typeface="+mn-cs"/>
            </a:endParaRPr>
          </a:p>
        </p:txBody>
      </p:sp>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82" y="44624"/>
            <a:ext cx="3112018" cy="1368152"/>
          </a:xfrm>
          <a:prstGeom prst="rect">
            <a:avLst/>
          </a:prstGeom>
        </p:spPr>
      </p:pic>
      <p:sp>
        <p:nvSpPr>
          <p:cNvPr id="6" name="부제목 7"/>
          <p:cNvSpPr txBox="1">
            <a:spLocks/>
          </p:cNvSpPr>
          <p:nvPr/>
        </p:nvSpPr>
        <p:spPr>
          <a:xfrm>
            <a:off x="7345056" y="6352310"/>
            <a:ext cx="2304256" cy="477054"/>
          </a:xfrm>
          <a:prstGeom prst="rect">
            <a:avLst/>
          </a:prstGeom>
          <a:noFill/>
          <a:ln w="9525">
            <a:noFill/>
            <a:miter lim="800000"/>
            <a:headEnd/>
            <a:tailEnd/>
          </a:ln>
          <a:effectLst/>
        </p:spPr>
        <p:txBody>
          <a:bodyPr vert="horz" wrap="square" lIns="99569" tIns="49785" rIns="99569" bIns="49785" numCol="1" rtlCol="0" anchor="t" anchorCtr="0" compatLnSpc="1">
            <a:prstTxWarp prst="textNoShape">
              <a:avLst/>
            </a:prstTxWarp>
            <a:noAutofit/>
            <a:scene3d>
              <a:camera prst="orthographicFront"/>
              <a:lightRig rig="soft" dir="tl">
                <a:rot lat="0" lon="0" rev="0"/>
              </a:lightRig>
            </a:scene3d>
            <a:sp3d prstMaterial="matte">
              <a:contourClr>
                <a:schemeClr val="bg1"/>
              </a:contourClr>
            </a:sp3d>
          </a:bodyPr>
          <a:lstStyle>
            <a:lvl1pPr marL="0" indent="0" algn="l" defTabSz="995690" rtl="0" eaLnBrk="1" fontAlgn="base" latinLnBrk="1" hangingPunct="1">
              <a:spcBef>
                <a:spcPct val="20000"/>
              </a:spcBef>
              <a:spcAft>
                <a:spcPct val="0"/>
              </a:spcAft>
              <a:buClr>
                <a:schemeClr val="hlink"/>
              </a:buClr>
              <a:buFont typeface="Arial" pitchFamily="34" charset="0"/>
              <a:buNone/>
              <a:defRPr kumimoji="1" lang="ko-KR" altLang="en-US" sz="2000" b="0" i="0" kern="1200" cap="none" spc="50" dirty="0">
                <a:ln w="11430"/>
                <a:solidFill>
                  <a:schemeClr val="bg1">
                    <a:lumMod val="65000"/>
                  </a:schemeClr>
                </a:solidFill>
                <a:effectLst/>
                <a:latin typeface="맑은 고딕" pitchFamily="50" charset="-127"/>
                <a:ea typeface="맑은 고딕" pitchFamily="50" charset="-127"/>
                <a:cs typeface="+mn-cs"/>
              </a:defRPr>
            </a:lvl1pPr>
            <a:lvl2pPr marL="457200" indent="0" algn="ctr" defTabSz="914400" rtl="0" eaLnBrk="1" latinLnBrk="1" hangingPunct="1">
              <a:spcBef>
                <a:spcPct val="20000"/>
              </a:spcBef>
              <a:buFont typeface="Arial" pitchFamily="34" charset="0"/>
              <a:buNone/>
              <a:defRPr lang="ko-KR" altLang="en-US" sz="1800" kern="1200">
                <a:solidFill>
                  <a:schemeClr val="tx1">
                    <a:tint val="75000"/>
                  </a:schemeClr>
                </a:solidFill>
                <a:latin typeface="HY견고딕" pitchFamily="18" charset="-127"/>
                <a:ea typeface="HY견고딕" pitchFamily="18" charset="-127"/>
                <a:cs typeface="+mn-cs"/>
              </a:defRPr>
            </a:lvl2pPr>
            <a:lvl3pPr marL="914400" indent="0" algn="ctr" defTabSz="914400" rtl="0" eaLnBrk="1" latinLnBrk="1" hangingPunct="1">
              <a:spcBef>
                <a:spcPct val="20000"/>
              </a:spcBef>
              <a:buFont typeface="Arial" pitchFamily="34" charset="0"/>
              <a:buNone/>
              <a:defRPr lang="ko-KR" altLang="en-US" sz="1800" kern="1200">
                <a:solidFill>
                  <a:schemeClr val="tx1">
                    <a:tint val="75000"/>
                  </a:schemeClr>
                </a:solidFill>
                <a:latin typeface="HY견고딕" pitchFamily="18" charset="-127"/>
                <a:ea typeface="HY견고딕" pitchFamily="18" charset="-127"/>
                <a:cs typeface="+mn-cs"/>
              </a:defRPr>
            </a:lvl3pPr>
            <a:lvl4pPr marL="1371600" indent="0" algn="ctr" defTabSz="914400" rtl="0" eaLnBrk="1" latinLnBrk="1" hangingPunct="1">
              <a:spcBef>
                <a:spcPct val="20000"/>
              </a:spcBef>
              <a:buFont typeface="Arial" pitchFamily="34" charset="0"/>
              <a:buNone/>
              <a:defRPr lang="ko-KR" altLang="en-US" sz="1800" kern="1200">
                <a:solidFill>
                  <a:schemeClr val="tx1">
                    <a:tint val="75000"/>
                  </a:schemeClr>
                </a:solidFill>
                <a:latin typeface="HY견고딕" pitchFamily="18" charset="-127"/>
                <a:ea typeface="HY견고딕" pitchFamily="18" charset="-127"/>
                <a:cs typeface="+mn-cs"/>
              </a:defRPr>
            </a:lvl4pPr>
            <a:lvl5pPr marL="1828800" indent="0" algn="ctr" defTabSz="914400" rtl="0" eaLnBrk="1" latinLnBrk="1" hangingPunct="1">
              <a:spcBef>
                <a:spcPct val="20000"/>
              </a:spcBef>
              <a:buFont typeface="Arial" pitchFamily="34" charset="0"/>
              <a:buNone/>
              <a:defRPr lang="ko-KR" altLang="en-US" sz="1800" kern="1200">
                <a:solidFill>
                  <a:schemeClr val="tx1">
                    <a:tint val="75000"/>
                  </a:schemeClr>
                </a:solidFill>
                <a:latin typeface="HY견고딕" pitchFamily="18" charset="-127"/>
                <a:ea typeface="HY견고딕" pitchFamily="18" charset="-127"/>
                <a:cs typeface="+mn-cs"/>
              </a:defRPr>
            </a:lvl5pPr>
            <a:lvl6pPr marL="2286000" indent="0" algn="ctr" defTabSz="914400" rtl="0" eaLnBrk="1" latinLnBrk="1"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en-US" altLang="ko-KR" b="1" dirty="0">
                <a:solidFill>
                  <a:schemeClr val="tx1"/>
                </a:solidFill>
                <a:latin typeface="HY울릉도M" pitchFamily="18" charset="-127"/>
                <a:ea typeface="HY울릉도M" pitchFamily="18" charset="-127"/>
              </a:rPr>
              <a:t>www.welding.kr</a:t>
            </a:r>
            <a:endParaRPr lang="en-US" b="1" dirty="0">
              <a:solidFill>
                <a:schemeClr val="tx1"/>
              </a:solidFill>
              <a:latin typeface="Franklin Gothic Heavy"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그룹 24"/>
          <p:cNvGrpSpPr/>
          <p:nvPr/>
        </p:nvGrpSpPr>
        <p:grpSpPr>
          <a:xfrm>
            <a:off x="818534" y="1450861"/>
            <a:ext cx="8166914" cy="969804"/>
            <a:chOff x="972201" y="1772816"/>
            <a:chExt cx="7538691" cy="969804"/>
          </a:xfrm>
        </p:grpSpPr>
        <p:grpSp>
          <p:nvGrpSpPr>
            <p:cNvPr id="8" name="그룹 9"/>
            <p:cNvGrpSpPr>
              <a:grpSpLocks/>
            </p:cNvGrpSpPr>
            <p:nvPr/>
          </p:nvGrpSpPr>
          <p:grpSpPr bwMode="auto">
            <a:xfrm>
              <a:off x="972201" y="1772816"/>
              <a:ext cx="1750629" cy="648072"/>
              <a:chOff x="5936858" y="2125294"/>
              <a:chExt cx="1750197" cy="648466"/>
            </a:xfrm>
          </p:grpSpPr>
          <p:sp>
            <p:nvSpPr>
              <p:cNvPr id="9" name="Oval 3"/>
              <p:cNvSpPr>
                <a:spLocks noChangeArrowheads="1"/>
              </p:cNvSpPr>
              <p:nvPr/>
            </p:nvSpPr>
            <p:spPr bwMode="auto">
              <a:xfrm rot="16200000">
                <a:off x="5903574" y="2158578"/>
                <a:ext cx="648466" cy="581898"/>
              </a:xfrm>
              <a:prstGeom prst="hexagon">
                <a:avLst/>
              </a:prstGeom>
              <a:solidFill>
                <a:srgbClr val="95A7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fontAlgn="auto">
                  <a:lnSpc>
                    <a:spcPct val="80000"/>
                  </a:lnSpc>
                  <a:spcBef>
                    <a:spcPts val="0"/>
                  </a:spcBef>
                  <a:spcAft>
                    <a:spcPts val="0"/>
                  </a:spcAft>
                  <a:defRPr/>
                </a:pPr>
                <a:endParaRPr kumimoji="0" lang="ko-KR" altLang="en-US" sz="1200" b="1" dirty="0">
                  <a:solidFill>
                    <a:prstClr val="white"/>
                  </a:solidFill>
                  <a:latin typeface="HY울릉도M" pitchFamily="18" charset="-127"/>
                  <a:ea typeface="HY울릉도M" pitchFamily="18" charset="-127"/>
                </a:endParaRPr>
              </a:p>
            </p:txBody>
          </p:sp>
          <p:sp>
            <p:nvSpPr>
              <p:cNvPr id="10" name="Text Box 4"/>
              <p:cNvSpPr txBox="1">
                <a:spLocks noChangeArrowheads="1"/>
              </p:cNvSpPr>
              <p:nvPr/>
            </p:nvSpPr>
            <p:spPr bwMode="auto">
              <a:xfrm>
                <a:off x="5984593" y="2250930"/>
                <a:ext cx="469243" cy="400353"/>
              </a:xfrm>
              <a:prstGeom prst="rect">
                <a:avLst/>
              </a:prstGeom>
              <a:noFill/>
              <a:ln w="9525">
                <a:noFill/>
                <a:miter lim="800000"/>
                <a:headEnd/>
                <a:tailEnd/>
              </a:ln>
            </p:spPr>
            <p:txBody>
              <a:bodyPr wrap="none">
                <a:spAutoFit/>
              </a:bodyPr>
              <a:lstStyle/>
              <a:p>
                <a:r>
                  <a:rPr lang="en-US" altLang="ko-KR" sz="2000">
                    <a:solidFill>
                      <a:schemeClr val="bg1"/>
                    </a:solidFill>
                    <a:latin typeface="HY울릉도M" pitchFamily="18" charset="-127"/>
                    <a:ea typeface="HY울릉도M" pitchFamily="18" charset="-127"/>
                  </a:rPr>
                  <a:t>01</a:t>
                </a:r>
                <a:endParaRPr lang="ko-KR" altLang="ko-KR" sz="200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427" y="2281798"/>
                <a:ext cx="1121628" cy="36955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en-US" altLang="ko-KR" b="1" dirty="0">
                    <a:solidFill>
                      <a:srgbClr val="3F4C8D"/>
                    </a:solidFill>
                    <a:latin typeface="HY울릉도M" pitchFamily="18" charset="-127"/>
                    <a:ea typeface="HY울릉도M" pitchFamily="18" charset="-127"/>
                  </a:rPr>
                  <a:t>General</a:t>
                </a:r>
                <a:r>
                  <a:rPr kumimoji="0" lang="ko-KR" altLang="en-US" b="1" dirty="0">
                    <a:solidFill>
                      <a:srgbClr val="3F4C8D"/>
                    </a:solidFill>
                    <a:latin typeface="HY울릉도M" pitchFamily="18" charset="-127"/>
                    <a:ea typeface="HY울릉도M" pitchFamily="18" charset="-127"/>
                  </a:rPr>
                  <a:t> </a:t>
                </a:r>
              </a:p>
            </p:txBody>
          </p:sp>
        </p:grpSp>
        <p:sp>
          <p:nvSpPr>
            <p:cNvPr id="12" name="Text Box 9"/>
            <p:cNvSpPr txBox="1">
              <a:spLocks noChangeArrowheads="1"/>
            </p:cNvSpPr>
            <p:nvPr/>
          </p:nvSpPr>
          <p:spPr bwMode="auto">
            <a:xfrm>
              <a:off x="1670132" y="2377455"/>
              <a:ext cx="6840760" cy="365165"/>
            </a:xfrm>
            <a:prstGeom prst="rect">
              <a:avLst/>
            </a:prstGeom>
            <a:noFill/>
            <a:ln w="9525">
              <a:noFill/>
              <a:miter lim="800000"/>
              <a:headEnd/>
              <a:tailEnd/>
            </a:ln>
            <a:effectLst/>
          </p:spPr>
          <p:txBody>
            <a:bodyPr wrap="square">
              <a:spAutoFit/>
            </a:bodyPr>
            <a:lstStyle/>
            <a:p>
              <a:pPr marL="228600" indent="-228600" defTabSz="995690">
                <a:lnSpc>
                  <a:spcPct val="150000"/>
                </a:lnSpc>
                <a:defRPr/>
              </a:pPr>
              <a:r>
                <a:rPr lang="en-US" altLang="ko-KR" sz="1400" dirty="0">
                  <a:solidFill>
                    <a:schemeClr val="tx1">
                      <a:lumMod val="50000"/>
                      <a:lumOff val="50000"/>
                    </a:schemeClr>
                  </a:solidFill>
                  <a:latin typeface="HY울릉도M" pitchFamily="18" charset="-127"/>
                  <a:ea typeface="HY울릉도M" pitchFamily="18" charset="-127"/>
                </a:rPr>
                <a:t>Profile</a:t>
              </a:r>
              <a:r>
                <a:rPr lang="ko-KR" altLang="en-US" sz="1400" dirty="0">
                  <a:solidFill>
                    <a:schemeClr val="tx1">
                      <a:lumMod val="50000"/>
                      <a:lumOff val="50000"/>
                    </a:schemeClr>
                  </a:solidFill>
                  <a:latin typeface="HY울릉도M" pitchFamily="18" charset="-127"/>
                  <a:ea typeface="HY울릉도M" pitchFamily="18" charset="-127"/>
                </a:rPr>
                <a:t> </a:t>
              </a:r>
              <a:r>
                <a:rPr lang="en-US" altLang="ko-KR" sz="1400" dirty="0">
                  <a:solidFill>
                    <a:schemeClr val="tx1">
                      <a:lumMod val="50000"/>
                      <a:lumOff val="50000"/>
                    </a:schemeClr>
                  </a:solidFill>
                  <a:latin typeface="HY울릉도M" pitchFamily="18" charset="-127"/>
                  <a:ea typeface="HY울릉도M" pitchFamily="18" charset="-127"/>
                </a:rPr>
                <a:t>/ History</a:t>
              </a:r>
              <a:r>
                <a:rPr lang="ko-KR" altLang="en-US" sz="1400" dirty="0">
                  <a:solidFill>
                    <a:schemeClr val="tx1">
                      <a:lumMod val="50000"/>
                      <a:lumOff val="50000"/>
                    </a:schemeClr>
                  </a:solidFill>
                  <a:latin typeface="HY울릉도M" pitchFamily="18" charset="-127"/>
                  <a:ea typeface="HY울릉도M" pitchFamily="18" charset="-127"/>
                </a:rPr>
                <a:t> </a:t>
              </a:r>
              <a:r>
                <a:rPr lang="en-US" altLang="ko-KR" sz="1400" dirty="0">
                  <a:solidFill>
                    <a:schemeClr val="tx1">
                      <a:lumMod val="50000"/>
                      <a:lumOff val="50000"/>
                    </a:schemeClr>
                  </a:solidFill>
                  <a:latin typeface="HY울릉도M" pitchFamily="18" charset="-127"/>
                  <a:ea typeface="HY울릉도M" pitchFamily="18" charset="-127"/>
                </a:rPr>
                <a:t>/ Organization</a:t>
              </a:r>
              <a:r>
                <a:rPr lang="ko-KR" altLang="en-US" sz="1400" dirty="0">
                  <a:solidFill>
                    <a:schemeClr val="tx1">
                      <a:lumMod val="50000"/>
                      <a:lumOff val="50000"/>
                    </a:schemeClr>
                  </a:solidFill>
                  <a:latin typeface="HY울릉도M" pitchFamily="18" charset="-127"/>
                  <a:ea typeface="HY울릉도M" pitchFamily="18" charset="-127"/>
                </a:rPr>
                <a:t> </a:t>
              </a:r>
              <a:r>
                <a:rPr lang="en-US" altLang="ko-KR" sz="1400" dirty="0">
                  <a:solidFill>
                    <a:schemeClr val="tx1">
                      <a:lumMod val="50000"/>
                      <a:lumOff val="50000"/>
                    </a:schemeClr>
                  </a:solidFill>
                  <a:latin typeface="HY울릉도M" pitchFamily="18" charset="-127"/>
                  <a:ea typeface="HY울릉도M" pitchFamily="18" charset="-127"/>
                </a:rPr>
                <a:t>/ Equipment </a:t>
              </a:r>
              <a:endParaRPr lang="ko-KR" altLang="en-US" sz="1400" dirty="0">
                <a:solidFill>
                  <a:schemeClr val="tx1">
                    <a:lumMod val="50000"/>
                    <a:lumOff val="50000"/>
                  </a:schemeClr>
                </a:solidFill>
                <a:latin typeface="HY울릉도M" pitchFamily="18" charset="-127"/>
                <a:ea typeface="HY울릉도M" pitchFamily="18" charset="-127"/>
              </a:endParaRPr>
            </a:p>
          </p:txBody>
        </p:sp>
      </p:grpSp>
      <p:sp>
        <p:nvSpPr>
          <p:cNvPr id="13" name="TextBox 18"/>
          <p:cNvSpPr txBox="1">
            <a:spLocks noChangeArrowheads="1"/>
          </p:cNvSpPr>
          <p:nvPr/>
        </p:nvSpPr>
        <p:spPr bwMode="auto">
          <a:xfrm>
            <a:off x="740533" y="476673"/>
            <a:ext cx="1960793" cy="507831"/>
          </a:xfrm>
          <a:prstGeom prst="rect">
            <a:avLst/>
          </a:prstGeom>
          <a:noFill/>
          <a:ln w="9525">
            <a:noFill/>
            <a:miter lim="800000"/>
            <a:headEnd/>
            <a:tailEnd/>
          </a:ln>
        </p:spPr>
        <p:txBody>
          <a:bodyPr wrap="none">
            <a:spAutoFit/>
          </a:bodyPr>
          <a:lstStyle/>
          <a:p>
            <a:pPr>
              <a:defRPr/>
            </a:pPr>
            <a:r>
              <a:rPr lang="en-US" altLang="ko-KR" sz="2700" dirty="0">
                <a:solidFill>
                  <a:schemeClr val="bg1">
                    <a:lumMod val="85000"/>
                  </a:schemeClr>
                </a:solidFill>
                <a:latin typeface="HY울릉도M" pitchFamily="18" charset="-127"/>
                <a:ea typeface="HY울릉도M" pitchFamily="18" charset="-127"/>
              </a:rPr>
              <a:t>CONTENTS</a:t>
            </a:r>
            <a:endParaRPr lang="ko-KR" altLang="en-US" sz="2700" dirty="0">
              <a:solidFill>
                <a:schemeClr val="bg1">
                  <a:lumMod val="85000"/>
                </a:schemeClr>
              </a:solidFill>
              <a:latin typeface="HY울릉도M" pitchFamily="18" charset="-127"/>
              <a:ea typeface="HY울릉도M" pitchFamily="18" charset="-127"/>
            </a:endParaRPr>
          </a:p>
        </p:txBody>
      </p:sp>
      <p:grpSp>
        <p:nvGrpSpPr>
          <p:cNvPr id="38" name="그룹 37"/>
          <p:cNvGrpSpPr/>
          <p:nvPr/>
        </p:nvGrpSpPr>
        <p:grpSpPr>
          <a:xfrm>
            <a:off x="818536" y="2856583"/>
            <a:ext cx="9319040" cy="954132"/>
            <a:chOff x="972204" y="1772816"/>
            <a:chExt cx="8602191" cy="954132"/>
          </a:xfrm>
        </p:grpSpPr>
        <p:grpSp>
          <p:nvGrpSpPr>
            <p:cNvPr id="39" name="그룹 9"/>
            <p:cNvGrpSpPr>
              <a:grpSpLocks/>
            </p:cNvGrpSpPr>
            <p:nvPr/>
          </p:nvGrpSpPr>
          <p:grpSpPr bwMode="auto">
            <a:xfrm>
              <a:off x="972204" y="1772816"/>
              <a:ext cx="1635207" cy="648072"/>
              <a:chOff x="5936858" y="2125294"/>
              <a:chExt cx="1634802" cy="648466"/>
            </a:xfrm>
          </p:grpSpPr>
          <p:sp>
            <p:nvSpPr>
              <p:cNvPr id="41" name="Oval 3"/>
              <p:cNvSpPr>
                <a:spLocks noChangeArrowheads="1"/>
              </p:cNvSpPr>
              <p:nvPr/>
            </p:nvSpPr>
            <p:spPr bwMode="auto">
              <a:xfrm rot="16200000">
                <a:off x="5903574" y="2158578"/>
                <a:ext cx="648466" cy="581898"/>
              </a:xfrm>
              <a:prstGeom prst="hexagon">
                <a:avLst/>
              </a:prstGeom>
              <a:solidFill>
                <a:srgbClr val="B2B6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fontAlgn="auto">
                  <a:lnSpc>
                    <a:spcPct val="80000"/>
                  </a:lnSpc>
                  <a:spcBef>
                    <a:spcPts val="0"/>
                  </a:spcBef>
                  <a:spcAft>
                    <a:spcPts val="0"/>
                  </a:spcAft>
                  <a:defRPr/>
                </a:pPr>
                <a:endParaRPr kumimoji="0" lang="ko-KR" altLang="en-US" sz="1200" b="1" dirty="0">
                  <a:solidFill>
                    <a:prstClr val="white"/>
                  </a:solidFill>
                  <a:latin typeface="HY울릉도M" pitchFamily="18" charset="-127"/>
                  <a:ea typeface="HY울릉도M" pitchFamily="18" charset="-127"/>
                </a:endParaRPr>
              </a:p>
            </p:txBody>
          </p:sp>
          <p:sp>
            <p:nvSpPr>
              <p:cNvPr id="42" name="Text Box 4"/>
              <p:cNvSpPr txBox="1">
                <a:spLocks noChangeArrowheads="1"/>
              </p:cNvSpPr>
              <p:nvPr/>
            </p:nvSpPr>
            <p:spPr bwMode="auto">
              <a:xfrm>
                <a:off x="5984593" y="2250930"/>
                <a:ext cx="469243" cy="400353"/>
              </a:xfrm>
              <a:prstGeom prst="rect">
                <a:avLst/>
              </a:prstGeom>
              <a:noFill/>
              <a:ln w="9525">
                <a:noFill/>
                <a:miter lim="800000"/>
                <a:headEnd/>
                <a:tailEnd/>
              </a:ln>
            </p:spPr>
            <p:txBody>
              <a:bodyPr wrap="none">
                <a:spAutoFit/>
              </a:bodyPr>
              <a:lstStyle/>
              <a:p>
                <a:r>
                  <a:rPr lang="en-US" altLang="ko-KR" sz="2000" dirty="0">
                    <a:solidFill>
                      <a:schemeClr val="bg1"/>
                    </a:solidFill>
                    <a:latin typeface="HY울릉도M" pitchFamily="18" charset="-127"/>
                    <a:ea typeface="HY울릉도M" pitchFamily="18" charset="-127"/>
                  </a:rPr>
                  <a:t>02</a:t>
                </a:r>
                <a:endParaRPr lang="ko-KR" altLang="ko-KR" sz="2000" dirty="0">
                  <a:solidFill>
                    <a:schemeClr val="bg1"/>
                  </a:solidFill>
                  <a:latin typeface="HY울릉도M" pitchFamily="18" charset="-127"/>
                  <a:ea typeface="HY울릉도M" pitchFamily="18" charset="-127"/>
                </a:endParaRPr>
              </a:p>
            </p:txBody>
          </p:sp>
          <p:sp>
            <p:nvSpPr>
              <p:cNvPr id="43" name="Text Box 5"/>
              <p:cNvSpPr txBox="1">
                <a:spLocks noChangeArrowheads="1"/>
              </p:cNvSpPr>
              <p:nvPr/>
            </p:nvSpPr>
            <p:spPr bwMode="auto">
              <a:xfrm>
                <a:off x="6565420" y="2281798"/>
                <a:ext cx="1006240" cy="36955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en-US" altLang="ko-KR" b="1" dirty="0">
                    <a:solidFill>
                      <a:srgbClr val="3F4C8D"/>
                    </a:solidFill>
                    <a:latin typeface="HY울릉도M" pitchFamily="18" charset="-127"/>
                    <a:ea typeface="HY울릉도M" pitchFamily="18" charset="-127"/>
                  </a:rPr>
                  <a:t>Product</a:t>
                </a:r>
                <a:endParaRPr lang="ko-KR" altLang="en-US" b="1" dirty="0">
                  <a:solidFill>
                    <a:srgbClr val="3F4C8D"/>
                  </a:solidFill>
                  <a:latin typeface="HY울릉도M" pitchFamily="18" charset="-127"/>
                  <a:ea typeface="HY울릉도M" pitchFamily="18" charset="-127"/>
                </a:endParaRPr>
              </a:p>
            </p:txBody>
          </p:sp>
        </p:grpSp>
        <p:sp>
          <p:nvSpPr>
            <p:cNvPr id="40" name="Text Box 9"/>
            <p:cNvSpPr txBox="1">
              <a:spLocks noChangeArrowheads="1"/>
            </p:cNvSpPr>
            <p:nvPr/>
          </p:nvSpPr>
          <p:spPr bwMode="auto">
            <a:xfrm>
              <a:off x="1703082" y="2361783"/>
              <a:ext cx="7871313" cy="365165"/>
            </a:xfrm>
            <a:prstGeom prst="rect">
              <a:avLst/>
            </a:prstGeom>
            <a:noFill/>
            <a:ln w="9525">
              <a:noFill/>
              <a:miter lim="800000"/>
              <a:headEnd/>
              <a:tailEnd/>
            </a:ln>
            <a:effectLst/>
          </p:spPr>
          <p:txBody>
            <a:bodyPr wrap="square">
              <a:spAutoFit/>
            </a:bodyPr>
            <a:lstStyle/>
            <a:p>
              <a:pPr marL="228600" indent="-228600" defTabSz="995690">
                <a:lnSpc>
                  <a:spcPct val="150000"/>
                </a:lnSpc>
                <a:defRPr/>
              </a:pPr>
              <a:r>
                <a:rPr lang="en-US" altLang="ko-KR" sz="1400" dirty="0">
                  <a:solidFill>
                    <a:schemeClr val="tx1">
                      <a:lumMod val="50000"/>
                      <a:lumOff val="50000"/>
                    </a:schemeClr>
                  </a:solidFill>
                  <a:latin typeface="HY울릉도M" pitchFamily="18" charset="-127"/>
                  <a:ea typeface="HY울릉도M" pitchFamily="18" charset="-127"/>
                </a:rPr>
                <a:t>Ships</a:t>
              </a:r>
              <a:r>
                <a:rPr lang="ko-KR" altLang="en-US" sz="1400" dirty="0">
                  <a:solidFill>
                    <a:schemeClr val="tx1">
                      <a:lumMod val="50000"/>
                      <a:lumOff val="50000"/>
                    </a:schemeClr>
                  </a:solidFill>
                  <a:latin typeface="HY울릉도M" pitchFamily="18" charset="-127"/>
                  <a:ea typeface="HY울릉도M" pitchFamily="18" charset="-127"/>
                </a:rPr>
                <a:t> </a:t>
              </a:r>
              <a:r>
                <a:rPr lang="en-US" altLang="ko-KR" sz="1400" dirty="0">
                  <a:solidFill>
                    <a:schemeClr val="tx1">
                      <a:lumMod val="50000"/>
                      <a:lumOff val="50000"/>
                    </a:schemeClr>
                  </a:solidFill>
                  <a:latin typeface="HY울릉도M" pitchFamily="18" charset="-127"/>
                  <a:ea typeface="HY울릉도M" pitchFamily="18" charset="-127"/>
                </a:rPr>
                <a:t>/ Aluminum structures / Others</a:t>
              </a:r>
            </a:p>
          </p:txBody>
        </p:sp>
      </p:grpSp>
      <p:grpSp>
        <p:nvGrpSpPr>
          <p:cNvPr id="15" name="그룹 14"/>
          <p:cNvGrpSpPr/>
          <p:nvPr/>
        </p:nvGrpSpPr>
        <p:grpSpPr>
          <a:xfrm>
            <a:off x="818544" y="5534677"/>
            <a:ext cx="9087453" cy="969804"/>
            <a:chOff x="972215" y="1772816"/>
            <a:chExt cx="8388417" cy="969804"/>
          </a:xfrm>
        </p:grpSpPr>
        <p:grpSp>
          <p:nvGrpSpPr>
            <p:cNvPr id="16" name="그룹 9"/>
            <p:cNvGrpSpPr>
              <a:grpSpLocks/>
            </p:cNvGrpSpPr>
            <p:nvPr/>
          </p:nvGrpSpPr>
          <p:grpSpPr bwMode="auto">
            <a:xfrm>
              <a:off x="972215" y="1772816"/>
              <a:ext cx="2030285" cy="648072"/>
              <a:chOff x="5936858" y="2125294"/>
              <a:chExt cx="2029780" cy="648466"/>
            </a:xfrm>
          </p:grpSpPr>
          <p:sp>
            <p:nvSpPr>
              <p:cNvPr id="18" name="Oval 3"/>
              <p:cNvSpPr>
                <a:spLocks noChangeArrowheads="1"/>
              </p:cNvSpPr>
              <p:nvPr/>
            </p:nvSpPr>
            <p:spPr bwMode="auto">
              <a:xfrm rot="16200000">
                <a:off x="5903574" y="2158578"/>
                <a:ext cx="648466" cy="581898"/>
              </a:xfrm>
              <a:prstGeom prst="hexag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fontAlgn="auto">
                  <a:lnSpc>
                    <a:spcPct val="80000"/>
                  </a:lnSpc>
                  <a:spcBef>
                    <a:spcPts val="0"/>
                  </a:spcBef>
                  <a:spcAft>
                    <a:spcPts val="0"/>
                  </a:spcAft>
                  <a:defRPr/>
                </a:pPr>
                <a:endParaRPr kumimoji="0" lang="ko-KR" altLang="en-US" sz="1200" b="1" dirty="0">
                  <a:solidFill>
                    <a:prstClr val="white"/>
                  </a:solidFill>
                  <a:latin typeface="HY울릉도M" pitchFamily="18" charset="-127"/>
                  <a:ea typeface="HY울릉도M" pitchFamily="18" charset="-127"/>
                </a:endParaRPr>
              </a:p>
            </p:txBody>
          </p:sp>
          <p:sp>
            <p:nvSpPr>
              <p:cNvPr id="19" name="Text Box 4"/>
              <p:cNvSpPr txBox="1">
                <a:spLocks noChangeArrowheads="1"/>
              </p:cNvSpPr>
              <p:nvPr/>
            </p:nvSpPr>
            <p:spPr bwMode="auto">
              <a:xfrm>
                <a:off x="5984593" y="2250930"/>
                <a:ext cx="469243" cy="400353"/>
              </a:xfrm>
              <a:prstGeom prst="rect">
                <a:avLst/>
              </a:prstGeom>
              <a:noFill/>
              <a:ln w="9525">
                <a:noFill/>
                <a:miter lim="800000"/>
                <a:headEnd/>
                <a:tailEnd/>
              </a:ln>
            </p:spPr>
            <p:txBody>
              <a:bodyPr wrap="none">
                <a:spAutoFit/>
              </a:bodyPr>
              <a:lstStyle/>
              <a:p>
                <a:r>
                  <a:rPr lang="en-US" altLang="ko-KR" sz="2000" dirty="0">
                    <a:solidFill>
                      <a:schemeClr val="bg1"/>
                    </a:solidFill>
                    <a:latin typeface="HY울릉도M" pitchFamily="18" charset="-127"/>
                    <a:ea typeface="HY울릉도M" pitchFamily="18" charset="-127"/>
                  </a:rPr>
                  <a:t>04</a:t>
                </a:r>
                <a:endParaRPr lang="ko-KR" altLang="ko-KR" sz="2000" dirty="0">
                  <a:solidFill>
                    <a:schemeClr val="bg1"/>
                  </a:solidFill>
                  <a:latin typeface="HY울릉도M" pitchFamily="18" charset="-127"/>
                  <a:ea typeface="HY울릉도M" pitchFamily="18" charset="-127"/>
                </a:endParaRPr>
              </a:p>
            </p:txBody>
          </p:sp>
          <p:sp>
            <p:nvSpPr>
              <p:cNvPr id="20" name="Text Box 5"/>
              <p:cNvSpPr txBox="1">
                <a:spLocks noChangeArrowheads="1"/>
              </p:cNvSpPr>
              <p:nvPr/>
            </p:nvSpPr>
            <p:spPr bwMode="auto">
              <a:xfrm>
                <a:off x="6565420" y="2281798"/>
                <a:ext cx="1401218" cy="36955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en-US" altLang="ko-KR" b="1" dirty="0">
                    <a:solidFill>
                      <a:srgbClr val="3F4C8D"/>
                    </a:solidFill>
                    <a:latin typeface="HY울릉도M" pitchFamily="18" charset="-127"/>
                    <a:ea typeface="HY울릉도M" pitchFamily="18" charset="-127"/>
                  </a:rPr>
                  <a:t>Major Sales</a:t>
                </a:r>
                <a:endParaRPr lang="ko-KR" altLang="en-US" b="1" dirty="0">
                  <a:solidFill>
                    <a:srgbClr val="3F4C8D"/>
                  </a:solidFill>
                  <a:latin typeface="HY울릉도M" pitchFamily="18" charset="-127"/>
                  <a:ea typeface="HY울릉도M" pitchFamily="18" charset="-127"/>
                </a:endParaRPr>
              </a:p>
            </p:txBody>
          </p:sp>
        </p:grpSp>
        <p:sp>
          <p:nvSpPr>
            <p:cNvPr id="17" name="Text Box 9"/>
            <p:cNvSpPr txBox="1">
              <a:spLocks noChangeArrowheads="1"/>
            </p:cNvSpPr>
            <p:nvPr/>
          </p:nvSpPr>
          <p:spPr bwMode="auto">
            <a:xfrm>
              <a:off x="1620280" y="2377455"/>
              <a:ext cx="7740352" cy="365165"/>
            </a:xfrm>
            <a:prstGeom prst="rect">
              <a:avLst/>
            </a:prstGeom>
            <a:noFill/>
            <a:ln w="9525">
              <a:noFill/>
              <a:miter lim="800000"/>
              <a:headEnd/>
              <a:tailEnd/>
            </a:ln>
            <a:effectLst/>
          </p:spPr>
          <p:txBody>
            <a:bodyPr wrap="square">
              <a:spAutoFit/>
            </a:bodyPr>
            <a:lstStyle/>
            <a:p>
              <a:pPr marL="228600" indent="-228600" defTabSz="995690">
                <a:lnSpc>
                  <a:spcPct val="150000"/>
                </a:lnSpc>
                <a:defRPr/>
              </a:pPr>
              <a:endParaRPr lang="ko-KR" altLang="en-US" sz="1400" dirty="0">
                <a:solidFill>
                  <a:schemeClr val="tx1">
                    <a:lumMod val="50000"/>
                    <a:lumOff val="50000"/>
                  </a:schemeClr>
                </a:solidFill>
                <a:latin typeface="HY울릉도M" pitchFamily="18" charset="-127"/>
                <a:ea typeface="HY울릉도M" pitchFamily="18" charset="-127"/>
              </a:endParaRPr>
            </a:p>
          </p:txBody>
        </p:sp>
      </p:grpSp>
      <p:sp>
        <p:nvSpPr>
          <p:cNvPr id="22" name="Text Box 9"/>
          <p:cNvSpPr txBox="1">
            <a:spLocks noChangeArrowheads="1"/>
          </p:cNvSpPr>
          <p:nvPr/>
        </p:nvSpPr>
        <p:spPr bwMode="auto">
          <a:xfrm>
            <a:off x="1617126" y="6139316"/>
            <a:ext cx="7410823" cy="365165"/>
          </a:xfrm>
          <a:prstGeom prst="rect">
            <a:avLst/>
          </a:prstGeom>
          <a:noFill/>
          <a:ln w="9525">
            <a:noFill/>
            <a:miter lim="800000"/>
            <a:headEnd/>
            <a:tailEnd/>
          </a:ln>
          <a:effectLst/>
        </p:spPr>
        <p:txBody>
          <a:bodyPr wrap="square">
            <a:spAutoFit/>
          </a:bodyPr>
          <a:lstStyle/>
          <a:p>
            <a:pPr marL="228600" indent="-228600" defTabSz="995690">
              <a:lnSpc>
                <a:spcPct val="150000"/>
              </a:lnSpc>
              <a:defRPr/>
            </a:pPr>
            <a:r>
              <a:rPr lang="en-US" altLang="ko-KR" sz="1400" dirty="0">
                <a:solidFill>
                  <a:schemeClr val="tx1">
                    <a:lumMod val="50000"/>
                    <a:lumOff val="50000"/>
                  </a:schemeClr>
                </a:solidFill>
                <a:latin typeface="HY울릉도M" pitchFamily="18" charset="-127"/>
                <a:ea typeface="HY울릉도M" pitchFamily="18" charset="-127"/>
              </a:rPr>
              <a:t>Ships / Aluminum structures</a:t>
            </a:r>
            <a:r>
              <a:rPr lang="ko-KR" altLang="en-US" sz="1400" dirty="0">
                <a:solidFill>
                  <a:schemeClr val="tx1">
                    <a:lumMod val="50000"/>
                    <a:lumOff val="50000"/>
                  </a:schemeClr>
                </a:solidFill>
                <a:latin typeface="HY울릉도M" pitchFamily="18" charset="-127"/>
                <a:ea typeface="HY울릉도M" pitchFamily="18" charset="-127"/>
              </a:rPr>
              <a:t> </a:t>
            </a:r>
            <a:r>
              <a:rPr lang="en-US" altLang="ko-KR" sz="1400" dirty="0">
                <a:solidFill>
                  <a:schemeClr val="tx1">
                    <a:lumMod val="50000"/>
                    <a:lumOff val="50000"/>
                  </a:schemeClr>
                </a:solidFill>
                <a:latin typeface="HY울릉도M" pitchFamily="18" charset="-127"/>
                <a:ea typeface="HY울릉도M" pitchFamily="18" charset="-127"/>
              </a:rPr>
              <a:t>/ Certificates</a:t>
            </a:r>
            <a:endParaRPr lang="ko-KR" altLang="en-US" sz="1400" dirty="0">
              <a:solidFill>
                <a:schemeClr val="tx1">
                  <a:lumMod val="50000"/>
                  <a:lumOff val="50000"/>
                </a:schemeClr>
              </a:solidFill>
              <a:latin typeface="HY울릉도M" pitchFamily="18" charset="-127"/>
              <a:ea typeface="HY울릉도M" pitchFamily="18" charset="-127"/>
            </a:endParaRPr>
          </a:p>
        </p:txBody>
      </p:sp>
      <p:grpSp>
        <p:nvGrpSpPr>
          <p:cNvPr id="23" name="그룹 22"/>
          <p:cNvGrpSpPr/>
          <p:nvPr/>
        </p:nvGrpSpPr>
        <p:grpSpPr>
          <a:xfrm>
            <a:off x="818539" y="4259396"/>
            <a:ext cx="9087460" cy="969804"/>
            <a:chOff x="972208" y="1772816"/>
            <a:chExt cx="8388424" cy="969804"/>
          </a:xfrm>
        </p:grpSpPr>
        <p:grpSp>
          <p:nvGrpSpPr>
            <p:cNvPr id="24" name="그룹 9"/>
            <p:cNvGrpSpPr>
              <a:grpSpLocks/>
            </p:cNvGrpSpPr>
            <p:nvPr/>
          </p:nvGrpSpPr>
          <p:grpSpPr bwMode="auto">
            <a:xfrm>
              <a:off x="972208" y="1772816"/>
              <a:ext cx="3279148" cy="648072"/>
              <a:chOff x="5936858" y="2125294"/>
              <a:chExt cx="3278333" cy="648466"/>
            </a:xfrm>
          </p:grpSpPr>
          <p:sp>
            <p:nvSpPr>
              <p:cNvPr id="27" name="Oval 3"/>
              <p:cNvSpPr>
                <a:spLocks noChangeArrowheads="1"/>
              </p:cNvSpPr>
              <p:nvPr/>
            </p:nvSpPr>
            <p:spPr bwMode="auto">
              <a:xfrm rot="16200000">
                <a:off x="5903574" y="2158578"/>
                <a:ext cx="648466" cy="581898"/>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56" fontAlgn="auto">
                  <a:lnSpc>
                    <a:spcPct val="80000"/>
                  </a:lnSpc>
                  <a:spcBef>
                    <a:spcPts val="0"/>
                  </a:spcBef>
                  <a:spcAft>
                    <a:spcPts val="0"/>
                  </a:spcAft>
                  <a:defRPr/>
                </a:pPr>
                <a:endParaRPr kumimoji="0" lang="ko-KR" altLang="en-US" sz="1200" b="1" dirty="0">
                  <a:solidFill>
                    <a:prstClr val="white"/>
                  </a:solidFill>
                  <a:latin typeface="HY울릉도M" pitchFamily="18" charset="-127"/>
                  <a:ea typeface="HY울릉도M" pitchFamily="18" charset="-127"/>
                </a:endParaRPr>
              </a:p>
            </p:txBody>
          </p:sp>
          <p:sp>
            <p:nvSpPr>
              <p:cNvPr id="28" name="Text Box 4"/>
              <p:cNvSpPr txBox="1">
                <a:spLocks noChangeArrowheads="1"/>
              </p:cNvSpPr>
              <p:nvPr/>
            </p:nvSpPr>
            <p:spPr bwMode="auto">
              <a:xfrm>
                <a:off x="5984593" y="2250930"/>
                <a:ext cx="469243" cy="400353"/>
              </a:xfrm>
              <a:prstGeom prst="rect">
                <a:avLst/>
              </a:prstGeom>
              <a:noFill/>
              <a:ln w="9525">
                <a:noFill/>
                <a:miter lim="800000"/>
                <a:headEnd/>
                <a:tailEnd/>
              </a:ln>
            </p:spPr>
            <p:txBody>
              <a:bodyPr wrap="none">
                <a:spAutoFit/>
              </a:bodyPr>
              <a:lstStyle/>
              <a:p>
                <a:r>
                  <a:rPr lang="en-US" altLang="ko-KR" sz="2000" dirty="0">
                    <a:solidFill>
                      <a:schemeClr val="bg1"/>
                    </a:solidFill>
                    <a:latin typeface="HY울릉도M" pitchFamily="18" charset="-127"/>
                    <a:ea typeface="HY울릉도M" pitchFamily="18" charset="-127"/>
                  </a:rPr>
                  <a:t>03</a:t>
                </a:r>
                <a:endParaRPr lang="ko-KR" altLang="ko-KR" sz="2000" dirty="0">
                  <a:solidFill>
                    <a:schemeClr val="bg1"/>
                  </a:solidFill>
                  <a:latin typeface="HY울릉도M" pitchFamily="18" charset="-127"/>
                  <a:ea typeface="HY울릉도M" pitchFamily="18" charset="-127"/>
                </a:endParaRPr>
              </a:p>
            </p:txBody>
          </p:sp>
          <p:sp>
            <p:nvSpPr>
              <p:cNvPr id="29" name="Text Box 5"/>
              <p:cNvSpPr txBox="1">
                <a:spLocks noChangeArrowheads="1"/>
              </p:cNvSpPr>
              <p:nvPr/>
            </p:nvSpPr>
            <p:spPr bwMode="auto">
              <a:xfrm>
                <a:off x="6565420" y="2281798"/>
                <a:ext cx="2649771" cy="36955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en-US" altLang="ko-KR" b="1" dirty="0">
                    <a:solidFill>
                      <a:srgbClr val="3F4C8D"/>
                    </a:solidFill>
                    <a:latin typeface="HY울릉도M" pitchFamily="18" charset="-127"/>
                    <a:ea typeface="HY울릉도M" pitchFamily="18" charset="-127"/>
                  </a:rPr>
                  <a:t>Manufacturing</a:t>
                </a:r>
                <a:r>
                  <a:rPr lang="ko-KR" altLang="en-US" b="1" dirty="0">
                    <a:solidFill>
                      <a:srgbClr val="3F4C8D"/>
                    </a:solidFill>
                    <a:latin typeface="HY울릉도M" pitchFamily="18" charset="-127"/>
                    <a:ea typeface="HY울릉도M" pitchFamily="18" charset="-127"/>
                  </a:rPr>
                  <a:t> </a:t>
                </a:r>
                <a:r>
                  <a:rPr lang="en-US" altLang="ko-KR" b="1" dirty="0">
                    <a:solidFill>
                      <a:srgbClr val="3F4C8D"/>
                    </a:solidFill>
                    <a:latin typeface="HY울릉도M" pitchFamily="18" charset="-127"/>
                    <a:ea typeface="HY울릉도M" pitchFamily="18" charset="-127"/>
                  </a:rPr>
                  <a:t>process</a:t>
                </a:r>
                <a:endParaRPr lang="ko-KR" altLang="en-US" b="1" dirty="0">
                  <a:solidFill>
                    <a:srgbClr val="3F4C8D"/>
                  </a:solidFill>
                  <a:latin typeface="HY울릉도M" pitchFamily="18" charset="-127"/>
                  <a:ea typeface="HY울릉도M" pitchFamily="18" charset="-127"/>
                </a:endParaRPr>
              </a:p>
            </p:txBody>
          </p:sp>
        </p:grpSp>
        <p:sp>
          <p:nvSpPr>
            <p:cNvPr id="26" name="Text Box 9"/>
            <p:cNvSpPr txBox="1">
              <a:spLocks noChangeArrowheads="1"/>
            </p:cNvSpPr>
            <p:nvPr/>
          </p:nvSpPr>
          <p:spPr bwMode="auto">
            <a:xfrm>
              <a:off x="1620280" y="2377455"/>
              <a:ext cx="7740352" cy="365165"/>
            </a:xfrm>
            <a:prstGeom prst="rect">
              <a:avLst/>
            </a:prstGeom>
            <a:noFill/>
            <a:ln w="9525">
              <a:noFill/>
              <a:miter lim="800000"/>
              <a:headEnd/>
              <a:tailEnd/>
            </a:ln>
            <a:effectLst/>
          </p:spPr>
          <p:txBody>
            <a:bodyPr wrap="square">
              <a:spAutoFit/>
            </a:bodyPr>
            <a:lstStyle/>
            <a:p>
              <a:pPr marL="228600" indent="-228600" defTabSz="995690">
                <a:lnSpc>
                  <a:spcPct val="150000"/>
                </a:lnSpc>
                <a:defRPr/>
              </a:pPr>
              <a:endParaRPr lang="ko-KR" altLang="en-US" sz="1400" dirty="0">
                <a:solidFill>
                  <a:schemeClr val="tx1">
                    <a:lumMod val="50000"/>
                    <a:lumOff val="50000"/>
                  </a:schemeClr>
                </a:solidFill>
                <a:latin typeface="HY울릉도M" pitchFamily="18" charset="-127"/>
                <a:ea typeface="HY울릉도M" pitchFamily="18" charset="-127"/>
              </a:endParaRPr>
            </a:p>
          </p:txBody>
        </p:sp>
      </p:grpSp>
      <p:sp>
        <p:nvSpPr>
          <p:cNvPr id="30" name="Text Box 9"/>
          <p:cNvSpPr txBox="1">
            <a:spLocks noChangeArrowheads="1"/>
          </p:cNvSpPr>
          <p:nvPr/>
        </p:nvSpPr>
        <p:spPr bwMode="auto">
          <a:xfrm>
            <a:off x="1574625" y="4825727"/>
            <a:ext cx="7410823" cy="365165"/>
          </a:xfrm>
          <a:prstGeom prst="rect">
            <a:avLst/>
          </a:prstGeom>
          <a:noFill/>
          <a:ln w="9525">
            <a:noFill/>
            <a:miter lim="800000"/>
            <a:headEnd/>
            <a:tailEnd/>
          </a:ln>
          <a:effectLst/>
        </p:spPr>
        <p:txBody>
          <a:bodyPr wrap="square">
            <a:spAutoFit/>
          </a:bodyPr>
          <a:lstStyle/>
          <a:p>
            <a:pPr marL="228600" indent="-228600" defTabSz="995690">
              <a:lnSpc>
                <a:spcPct val="150000"/>
              </a:lnSpc>
              <a:defRPr/>
            </a:pPr>
            <a:r>
              <a:rPr lang="en-US" altLang="ko-KR" sz="1400" dirty="0">
                <a:solidFill>
                  <a:schemeClr val="tx1">
                    <a:lumMod val="50000"/>
                    <a:lumOff val="50000"/>
                  </a:schemeClr>
                </a:solidFill>
                <a:latin typeface="HY울릉도M" pitchFamily="18" charset="-127"/>
                <a:ea typeface="HY울릉도M" pitchFamily="18" charset="-127"/>
              </a:rPr>
              <a:t>Ships</a:t>
            </a:r>
            <a:r>
              <a:rPr lang="ko-KR" altLang="en-US" sz="1400" dirty="0">
                <a:solidFill>
                  <a:schemeClr val="tx1">
                    <a:lumMod val="50000"/>
                    <a:lumOff val="50000"/>
                  </a:schemeClr>
                </a:solidFill>
                <a:latin typeface="HY울릉도M" pitchFamily="18" charset="-127"/>
                <a:ea typeface="HY울릉도M" pitchFamily="18" charset="-127"/>
              </a:rPr>
              <a:t> </a:t>
            </a:r>
            <a:r>
              <a:rPr lang="en-US" altLang="ko-KR" sz="1400" dirty="0">
                <a:solidFill>
                  <a:schemeClr val="tx1">
                    <a:lumMod val="50000"/>
                    <a:lumOff val="50000"/>
                  </a:schemeClr>
                </a:solidFill>
                <a:latin typeface="HY울릉도M" pitchFamily="18" charset="-127"/>
                <a:ea typeface="HY울릉도M" pitchFamily="18" charset="-127"/>
              </a:rPr>
              <a:t>/ Aluminum structures</a:t>
            </a:r>
            <a:endParaRPr lang="ko-KR" altLang="en-US" sz="1400" dirty="0">
              <a:solidFill>
                <a:schemeClr val="tx1">
                  <a:lumMod val="50000"/>
                  <a:lumOff val="50000"/>
                </a:schemeClr>
              </a:solidFill>
              <a:latin typeface="HY울릉도M" pitchFamily="18" charset="-127"/>
              <a:ea typeface="HY울릉도M" pitchFamily="18" charset="-127"/>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a:grpSpLocks/>
          </p:cNvGrpSpPr>
          <p:nvPr/>
        </p:nvGrpSpPr>
        <p:grpSpPr bwMode="auto">
          <a:xfrm>
            <a:off x="773880" y="332656"/>
            <a:ext cx="2992746" cy="1015663"/>
            <a:chOff x="5540717" y="1905319"/>
            <a:chExt cx="2762501" cy="1015464"/>
          </a:xfrm>
        </p:grpSpPr>
        <p:sp>
          <p:nvSpPr>
            <p:cNvPr id="10" name="Text Box 4"/>
            <p:cNvSpPr txBox="1">
              <a:spLocks noChangeArrowheads="1"/>
            </p:cNvSpPr>
            <p:nvPr/>
          </p:nvSpPr>
          <p:spPr bwMode="auto">
            <a:xfrm>
              <a:off x="5540717" y="1905319"/>
              <a:ext cx="1067143" cy="1015464"/>
            </a:xfrm>
            <a:prstGeom prst="rect">
              <a:avLst/>
            </a:prstGeom>
            <a:noFill/>
            <a:ln w="9525">
              <a:noFill/>
              <a:miter lim="800000"/>
              <a:headEnd/>
              <a:tailEnd/>
            </a:ln>
          </p:spPr>
          <p:txBody>
            <a:bodyPr wrap="none">
              <a:spAutoFit/>
            </a:bodyPr>
            <a:lstStyle/>
            <a:p>
              <a:r>
                <a:rPr lang="en-US" altLang="ko-KR" sz="6000" dirty="0">
                  <a:solidFill>
                    <a:schemeClr val="bg1"/>
                  </a:solidFill>
                  <a:latin typeface="HY울릉도M" pitchFamily="18" charset="-127"/>
                  <a:ea typeface="HY울릉도M" pitchFamily="18" charset="-127"/>
                </a:rPr>
                <a:t>01</a:t>
              </a:r>
              <a:endParaRPr lang="ko-KR" altLang="ko-KR" sz="6000" dirty="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780" y="2182112"/>
              <a:ext cx="1737438" cy="584660"/>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kumimoji="0" lang="en-US" altLang="ko-KR" sz="3200" b="1" dirty="0">
                  <a:solidFill>
                    <a:schemeClr val="bg1"/>
                  </a:solidFill>
                  <a:latin typeface="HY울릉도M" pitchFamily="18" charset="-127"/>
                  <a:ea typeface="HY울릉도M" pitchFamily="18" charset="-127"/>
                </a:rPr>
                <a:t>General</a:t>
              </a:r>
              <a:endParaRPr kumimoji="0" lang="ko-KR" altLang="en-US" sz="3200" b="1" dirty="0">
                <a:solidFill>
                  <a:schemeClr val="bg1"/>
                </a:solidFill>
                <a:latin typeface="HY울릉도M" pitchFamily="18" charset="-127"/>
                <a:ea typeface="HY울릉도M" pitchFamily="18" charset="-127"/>
              </a:endParaRPr>
            </a:p>
          </p:txBody>
        </p:sp>
      </p:grpSp>
      <p:sp>
        <p:nvSpPr>
          <p:cNvPr id="12" name="Text Box 9"/>
          <p:cNvSpPr txBox="1">
            <a:spLocks noChangeArrowheads="1"/>
          </p:cNvSpPr>
          <p:nvPr/>
        </p:nvSpPr>
        <p:spPr bwMode="auto">
          <a:xfrm>
            <a:off x="1934745" y="1276880"/>
            <a:ext cx="4314399" cy="3785652"/>
          </a:xfrm>
          <a:prstGeom prst="rect">
            <a:avLst/>
          </a:prstGeom>
          <a:noFill/>
          <a:ln w="9525">
            <a:noFill/>
            <a:miter lim="800000"/>
            <a:headEnd/>
            <a:tailEnd/>
          </a:ln>
          <a:effectLst/>
        </p:spPr>
        <p:txBody>
          <a:bodyPr wrap="square" anchor="t" anchorCtr="0">
            <a:spAutoFit/>
          </a:bodyPr>
          <a:lstStyle/>
          <a:p>
            <a:pPr marL="342900" indent="-342900" defTabSz="995690">
              <a:lnSpc>
                <a:spcPct val="200000"/>
              </a:lnSpc>
              <a:buAutoNum type="arabicPeriod"/>
              <a:defRPr/>
            </a:pPr>
            <a:r>
              <a:rPr lang="en-US" altLang="ko-KR" sz="2400" dirty="0">
                <a:solidFill>
                  <a:schemeClr val="bg1"/>
                </a:solidFill>
                <a:latin typeface="HY울릉도M" pitchFamily="18" charset="-127"/>
                <a:ea typeface="HY울릉도M" pitchFamily="18" charset="-127"/>
              </a:rPr>
              <a:t>Profile</a:t>
            </a:r>
          </a:p>
          <a:p>
            <a:pPr marL="342900" indent="-342900" defTabSz="995690">
              <a:lnSpc>
                <a:spcPct val="200000"/>
              </a:lnSpc>
              <a:buAutoNum type="arabicPeriod"/>
              <a:defRPr/>
            </a:pPr>
            <a:r>
              <a:rPr lang="en-US" altLang="ko-KR" sz="2400" dirty="0">
                <a:solidFill>
                  <a:schemeClr val="bg1"/>
                </a:solidFill>
                <a:latin typeface="HY울릉도M" pitchFamily="18" charset="-127"/>
                <a:ea typeface="HY울릉도M" pitchFamily="18" charset="-127"/>
              </a:rPr>
              <a:t>History</a:t>
            </a:r>
          </a:p>
          <a:p>
            <a:pPr marL="342900" indent="-342900" defTabSz="995690">
              <a:lnSpc>
                <a:spcPct val="200000"/>
              </a:lnSpc>
              <a:buAutoNum type="arabicPeriod"/>
              <a:defRPr/>
            </a:pPr>
            <a:r>
              <a:rPr lang="en-US" altLang="ko-KR" sz="2400" dirty="0">
                <a:solidFill>
                  <a:schemeClr val="bg1"/>
                </a:solidFill>
                <a:latin typeface="HY울릉도M" pitchFamily="18" charset="-127"/>
                <a:ea typeface="HY울릉도M" pitchFamily="18" charset="-127"/>
              </a:rPr>
              <a:t>Organization</a:t>
            </a:r>
          </a:p>
          <a:p>
            <a:pPr marL="342900" indent="-342900" defTabSz="995690">
              <a:lnSpc>
                <a:spcPct val="200000"/>
              </a:lnSpc>
              <a:buAutoNum type="arabicPeriod"/>
              <a:defRPr/>
            </a:pPr>
            <a:r>
              <a:rPr lang="en-US" altLang="ko-KR" sz="2400" dirty="0">
                <a:solidFill>
                  <a:schemeClr val="bg1"/>
                </a:solidFill>
                <a:latin typeface="HY울릉도M" pitchFamily="18" charset="-127"/>
                <a:ea typeface="HY울릉도M" pitchFamily="18" charset="-127"/>
              </a:rPr>
              <a:t>Equipment</a:t>
            </a:r>
            <a:endParaRPr lang="ko-KR" altLang="en-US" sz="2400" dirty="0">
              <a:solidFill>
                <a:schemeClr val="bg1"/>
              </a:solidFill>
              <a:latin typeface="HY울릉도M" pitchFamily="18" charset="-127"/>
              <a:ea typeface="HY울릉도M" pitchFamily="18" charset="-127"/>
            </a:endParaRPr>
          </a:p>
          <a:p>
            <a:pPr marL="228600" indent="-228600" defTabSz="995690">
              <a:lnSpc>
                <a:spcPct val="200000"/>
              </a:lnSpc>
              <a:defRPr/>
            </a:pPr>
            <a:endParaRPr lang="ko-KR" altLang="en-US" sz="2400" dirty="0">
              <a:solidFill>
                <a:schemeClr val="bg1"/>
              </a:solidFill>
              <a:latin typeface="HY울릉도M" pitchFamily="18" charset="-127"/>
              <a:ea typeface="HY울릉도M" pitchFamily="18" charset="-12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rmAutofit/>
          </a:bodyPr>
          <a:lstStyle/>
          <a:p>
            <a:r>
              <a:rPr lang="en-US" altLang="ko-KR" sz="2800" dirty="0">
                <a:latin typeface="HY울릉도M" pitchFamily="18" charset="-127"/>
                <a:ea typeface="HY울릉도M" pitchFamily="18" charset="-127"/>
              </a:rPr>
              <a:t>1</a:t>
            </a:r>
            <a:r>
              <a:rPr lang="en-US" altLang="ko-KR" sz="2800" b="1" dirty="0">
                <a:latin typeface="HY울릉도M" pitchFamily="18" charset="-127"/>
                <a:ea typeface="HY울릉도M" pitchFamily="18" charset="-127"/>
              </a:rPr>
              <a:t>. </a:t>
            </a:r>
            <a:r>
              <a:rPr lang="en-US" altLang="ko-KR" sz="2800" dirty="0">
                <a:latin typeface="HY울릉도M" pitchFamily="18" charset="-127"/>
                <a:ea typeface="HY울릉도M" pitchFamily="18" charset="-127"/>
              </a:rPr>
              <a:t>Profile</a:t>
            </a:r>
            <a:endParaRPr lang="ko-KR" altLang="en-US" sz="2800" b="1" dirty="0">
              <a:latin typeface="HY울릉도M" pitchFamily="18" charset="-127"/>
              <a:ea typeface="HY울릉도M" pitchFamily="18" charset="-127"/>
            </a:endParaRPr>
          </a:p>
        </p:txBody>
      </p:sp>
      <p:sp>
        <p:nvSpPr>
          <p:cNvPr id="16" name="육각형 15"/>
          <p:cNvSpPr/>
          <p:nvPr/>
        </p:nvSpPr>
        <p:spPr>
          <a:xfrm>
            <a:off x="1650440" y="5375548"/>
            <a:ext cx="1867667" cy="1482452"/>
          </a:xfrm>
          <a:prstGeom prst="hexagon">
            <a:avLst/>
          </a:prstGeom>
          <a:solidFill>
            <a:srgbClr val="949AB6">
              <a:alpha val="14902"/>
            </a:srgbClr>
          </a:solidFill>
          <a:ln>
            <a:noFill/>
          </a:ln>
        </p:spPr>
        <p:style>
          <a:lnRef idx="2">
            <a:schemeClr val="dk1"/>
          </a:lnRef>
          <a:fillRef idx="1">
            <a:schemeClr val="lt1"/>
          </a:fillRef>
          <a:effectRef idx="0">
            <a:schemeClr val="dk1"/>
          </a:effectRef>
          <a:fontRef idx="minor">
            <a:schemeClr val="dk1"/>
          </a:fontRef>
        </p:style>
        <p:txBody>
          <a:bodyPr anchor="ctr"/>
          <a:lstStyle/>
          <a:p>
            <a:pPr algn="ctr" fontAlgn="base">
              <a:lnSpc>
                <a:spcPct val="80000"/>
              </a:lnSpc>
              <a:spcBef>
                <a:spcPct val="0"/>
              </a:spcBef>
              <a:spcAft>
                <a:spcPct val="0"/>
              </a:spcAft>
              <a:defRPr/>
            </a:pPr>
            <a:endParaRPr kumimoji="1" lang="ko-KR" altLang="en-US" sz="2000" b="1" spc="50" dirty="0">
              <a:ln w="13500">
                <a:solidFill>
                  <a:schemeClr val="accent1">
                    <a:shade val="2500"/>
                    <a:alpha val="6500"/>
                  </a:schemeClr>
                </a:solidFill>
                <a:prstDash val="solid"/>
              </a:ln>
              <a:solidFill>
                <a:schemeClr val="accent1">
                  <a:tint val="3000"/>
                  <a:alpha val="95000"/>
                </a:schemeClr>
              </a:solidFill>
              <a:latin typeface="HY울릉도M" pitchFamily="18" charset="-127"/>
              <a:ea typeface="HY울릉도M" pitchFamily="18" charset="-127"/>
            </a:endParaRPr>
          </a:p>
        </p:txBody>
      </p:sp>
      <p:grpSp>
        <p:nvGrpSpPr>
          <p:cNvPr id="17" name="그룹 16"/>
          <p:cNvGrpSpPr/>
          <p:nvPr/>
        </p:nvGrpSpPr>
        <p:grpSpPr>
          <a:xfrm>
            <a:off x="3193713" y="1316166"/>
            <a:ext cx="6683711" cy="5137172"/>
            <a:chOff x="5889104" y="1464669"/>
            <a:chExt cx="4028202" cy="3191855"/>
          </a:xfrm>
        </p:grpSpPr>
        <p:sp>
          <p:nvSpPr>
            <p:cNvPr id="21" name="육각형 20"/>
            <p:cNvSpPr/>
            <p:nvPr/>
          </p:nvSpPr>
          <p:spPr>
            <a:xfrm>
              <a:off x="5889104" y="1464669"/>
              <a:ext cx="4021257" cy="3191855"/>
            </a:xfrm>
            <a:prstGeom prst="hexagon">
              <a:avLst/>
            </a:prstGeom>
            <a:solidFill>
              <a:schemeClr val="bg1"/>
            </a:solidFill>
            <a:ln>
              <a:solidFill>
                <a:schemeClr val="bg1">
                  <a:lumMod val="75000"/>
                </a:schemeClr>
              </a:solidFill>
            </a:ln>
            <a:effectLst>
              <a:outerShdw blurRad="508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150000"/>
                </a:lnSpc>
                <a:spcBef>
                  <a:spcPct val="0"/>
                </a:spcBef>
                <a:spcAft>
                  <a:spcPct val="0"/>
                </a:spcAft>
                <a:defRPr/>
              </a:pPr>
              <a:endParaRPr lang="ko-KR" altLang="en-US" sz="1200" b="1" dirty="0">
                <a:solidFill>
                  <a:prstClr val="black">
                    <a:lumMod val="65000"/>
                    <a:lumOff val="35000"/>
                  </a:prstClr>
                </a:solidFill>
                <a:latin typeface="HY울릉도M" pitchFamily="18" charset="-127"/>
                <a:ea typeface="HY울릉도M" pitchFamily="18" charset="-127"/>
              </a:endParaRPr>
            </a:p>
          </p:txBody>
        </p:sp>
        <p:sp>
          <p:nvSpPr>
            <p:cNvPr id="56" name="부제목 2"/>
            <p:cNvSpPr txBox="1">
              <a:spLocks/>
            </p:cNvSpPr>
            <p:nvPr/>
          </p:nvSpPr>
          <p:spPr bwMode="auto">
            <a:xfrm>
              <a:off x="7036205" y="1479955"/>
              <a:ext cx="1823822" cy="248598"/>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2000" b="1" dirty="0">
                  <a:solidFill>
                    <a:schemeClr val="tx1">
                      <a:lumMod val="65000"/>
                      <a:lumOff val="35000"/>
                    </a:schemeClr>
                  </a:solidFill>
                  <a:latin typeface="HY울릉도M" pitchFamily="18" charset="-127"/>
                  <a:ea typeface="HY울릉도M" pitchFamily="18" charset="-127"/>
                  <a:cs typeface="굴림" pitchFamily="50" charset="-127"/>
                </a:rPr>
                <a:t>Business information</a:t>
              </a:r>
              <a:endParaRPr kumimoji="1" lang="ko-KR" altLang="ko-KR" sz="2000" b="1" dirty="0">
                <a:solidFill>
                  <a:schemeClr val="tx1">
                    <a:lumMod val="65000"/>
                    <a:lumOff val="35000"/>
                  </a:schemeClr>
                </a:solidFill>
                <a:latin typeface="HY울릉도M" pitchFamily="18" charset="-127"/>
                <a:ea typeface="HY울릉도M" pitchFamily="18" charset="-127"/>
                <a:cs typeface="굴림" pitchFamily="50" charset="-127"/>
              </a:endParaRPr>
            </a:p>
          </p:txBody>
        </p:sp>
        <p:sp>
          <p:nvSpPr>
            <p:cNvPr id="57" name="부제목 2"/>
            <p:cNvSpPr txBox="1">
              <a:spLocks/>
            </p:cNvSpPr>
            <p:nvPr/>
          </p:nvSpPr>
          <p:spPr bwMode="auto">
            <a:xfrm>
              <a:off x="6427554" y="1814494"/>
              <a:ext cx="3489752" cy="2425546"/>
            </a:xfrm>
            <a:prstGeom prst="rect">
              <a:avLst/>
            </a:prstGeom>
            <a:noFill/>
            <a:ln>
              <a:noFill/>
            </a:ln>
          </p:spPr>
          <p:txBody>
            <a:bodyPr vert="horz" wrap="square" lIns="91440" tIns="45720" rIns="91440" bIns="45720" numCol="1" anchor="t" anchorCtr="0" compatLnSpc="1">
              <a:prstTxWarp prst="textNoShape">
                <a:avLst/>
              </a:prstTxWarp>
              <a:spAutoFit/>
            </a:bodyPr>
            <a:lstStyle/>
            <a:p>
              <a:pPr fontAlgn="base">
                <a:lnSpc>
                  <a:spcPct val="180000"/>
                </a:lnSpc>
                <a:spcBef>
                  <a:spcPct val="0"/>
                </a:spcBef>
                <a:spcAft>
                  <a:spcPct val="0"/>
                </a:spcAft>
              </a:pPr>
              <a:r>
                <a:rPr kumimoji="1" lang="en-US" altLang="ko-KR" sz="1400" b="1" dirty="0">
                  <a:solidFill>
                    <a:schemeClr val="tx1">
                      <a:lumMod val="65000"/>
                      <a:lumOff val="35000"/>
                    </a:schemeClr>
                  </a:solidFill>
                  <a:latin typeface="HY울릉도M" pitchFamily="18" charset="-127"/>
                  <a:ea typeface="HY울릉도M" pitchFamily="18" charset="-127"/>
                </a:rPr>
                <a:t>Employees</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 11</a:t>
              </a:r>
            </a:p>
            <a:p>
              <a:pPr fontAlgn="base">
                <a:lnSpc>
                  <a:spcPct val="180000"/>
                </a:lnSpc>
                <a:spcBef>
                  <a:spcPct val="0"/>
                </a:spcBef>
                <a:spcAft>
                  <a:spcPct val="0"/>
                </a:spcAft>
              </a:pPr>
              <a:r>
                <a:rPr kumimoji="1" lang="en-US" altLang="ko-KR" sz="1400" b="1" dirty="0">
                  <a:solidFill>
                    <a:schemeClr val="tx1">
                      <a:lumMod val="65000"/>
                      <a:lumOff val="35000"/>
                    </a:schemeClr>
                  </a:solidFill>
                  <a:latin typeface="HY울릉도M" pitchFamily="18" charset="-127"/>
                  <a:ea typeface="HY울릉도M" pitchFamily="18" charset="-127"/>
                </a:rPr>
                <a:t>Capital</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 50M won</a:t>
              </a:r>
            </a:p>
            <a:p>
              <a:pPr fontAlgn="base">
                <a:lnSpc>
                  <a:spcPct val="180000"/>
                </a:lnSpc>
                <a:spcBef>
                  <a:spcPct val="0"/>
                </a:spcBef>
                <a:spcAft>
                  <a:spcPct val="0"/>
                </a:spcAft>
              </a:pPr>
              <a:r>
                <a:rPr kumimoji="1" lang="en-US" altLang="ko-KR" sz="1400" b="1" dirty="0">
                  <a:solidFill>
                    <a:schemeClr val="tx1">
                      <a:lumMod val="65000"/>
                      <a:lumOff val="35000"/>
                    </a:schemeClr>
                  </a:solidFill>
                  <a:latin typeface="HY울릉도M" pitchFamily="18" charset="-127"/>
                  <a:ea typeface="HY울릉도M" pitchFamily="18" charset="-127"/>
                </a:rPr>
                <a:t>Sales</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 1.57B won(2019)</a:t>
              </a:r>
            </a:p>
            <a:p>
              <a:pPr fontAlgn="base">
                <a:lnSpc>
                  <a:spcPct val="180000"/>
                </a:lnSpc>
                <a:spcBef>
                  <a:spcPct val="0"/>
                </a:spcBef>
                <a:spcAft>
                  <a:spcPct val="0"/>
                </a:spcAft>
              </a:pPr>
              <a:endParaRPr kumimoji="1" lang="en-US" altLang="ko-KR" sz="1400" b="1" dirty="0">
                <a:solidFill>
                  <a:schemeClr val="tx1">
                    <a:lumMod val="65000"/>
                    <a:lumOff val="35000"/>
                  </a:schemeClr>
                </a:solidFill>
                <a:latin typeface="HY울릉도M" pitchFamily="18" charset="-127"/>
                <a:ea typeface="HY울릉도M" pitchFamily="18" charset="-127"/>
              </a:endParaRPr>
            </a:p>
            <a:p>
              <a:pPr fontAlgn="base">
                <a:lnSpc>
                  <a:spcPct val="180000"/>
                </a:lnSpc>
                <a:spcBef>
                  <a:spcPct val="0"/>
                </a:spcBef>
                <a:spcAft>
                  <a:spcPct val="0"/>
                </a:spcAft>
              </a:pPr>
              <a:r>
                <a:rPr kumimoji="1" lang="en-US" altLang="ko-KR" sz="1400" b="1" dirty="0">
                  <a:solidFill>
                    <a:schemeClr val="tx1">
                      <a:lumMod val="65000"/>
                      <a:lumOff val="35000"/>
                    </a:schemeClr>
                  </a:solidFill>
                  <a:latin typeface="HY울릉도M" pitchFamily="18" charset="-127"/>
                  <a:ea typeface="HY울릉도M" pitchFamily="18" charset="-127"/>
                </a:rPr>
                <a:t>Product</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 </a:t>
              </a:r>
            </a:p>
            <a:p>
              <a:pPr fontAlgn="base">
                <a:lnSpc>
                  <a:spcPct val="180000"/>
                </a:lnSpc>
                <a:spcBef>
                  <a:spcPct val="0"/>
                </a:spcBef>
                <a:spcAft>
                  <a:spcPct val="0"/>
                </a:spcAft>
              </a:pPr>
              <a:r>
                <a:rPr kumimoji="1" lang="en-US" altLang="ko-KR" sz="1400" b="1" u="sng" dirty="0">
                  <a:solidFill>
                    <a:schemeClr val="tx1">
                      <a:lumMod val="65000"/>
                      <a:lumOff val="35000"/>
                    </a:schemeClr>
                  </a:solidFill>
                  <a:latin typeface="HY울릉도M" pitchFamily="18" charset="-127"/>
                  <a:ea typeface="HY울릉도M" pitchFamily="18" charset="-127"/>
                </a:rPr>
                <a:t>Division of Aluminum structure</a:t>
              </a:r>
              <a:r>
                <a:rPr kumimoji="1" lang="ko-KR" altLang="en-US" sz="1400" b="1" u="sng" dirty="0">
                  <a:solidFill>
                    <a:schemeClr val="tx1">
                      <a:lumMod val="65000"/>
                      <a:lumOff val="35000"/>
                    </a:schemeClr>
                  </a:solidFill>
                  <a:latin typeface="HY울릉도M" pitchFamily="18" charset="-127"/>
                  <a:ea typeface="HY울릉도M" pitchFamily="18" charset="-127"/>
                </a:rPr>
                <a:t> </a:t>
              </a:r>
              <a:endParaRPr kumimoji="1" lang="en-US" altLang="ko-KR" sz="1400" b="1" u="sng" dirty="0">
                <a:solidFill>
                  <a:schemeClr val="tx1">
                    <a:lumMod val="65000"/>
                    <a:lumOff val="35000"/>
                  </a:schemeClr>
                </a:solidFill>
                <a:latin typeface="HY울릉도M" pitchFamily="18" charset="-127"/>
                <a:ea typeface="HY울릉도M" pitchFamily="18" charset="-127"/>
              </a:endParaRPr>
            </a:p>
            <a:p>
              <a:pPr fontAlgn="base">
                <a:lnSpc>
                  <a:spcPct val="180000"/>
                </a:lnSpc>
                <a:spcBef>
                  <a:spcPct val="0"/>
                </a:spcBef>
                <a:spcAft>
                  <a:spcPct val="0"/>
                </a:spcAft>
              </a:pPr>
              <a:r>
                <a:rPr kumimoji="1" lang="en-US" altLang="ko-KR" sz="1400" b="1" dirty="0">
                  <a:solidFill>
                    <a:schemeClr val="tx1">
                      <a:lumMod val="65000"/>
                      <a:lumOff val="35000"/>
                    </a:schemeClr>
                  </a:solidFill>
                  <a:latin typeface="HY울릉도M" pitchFamily="18" charset="-127"/>
                  <a:ea typeface="HY울릉도M" pitchFamily="18" charset="-127"/>
                </a:rPr>
                <a:t>: Aluminum scaffolding, Step</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foothold, ladder,</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Exhibition booth, Truss for outdoor stage, etc.</a:t>
              </a:r>
            </a:p>
            <a:p>
              <a:pPr fontAlgn="base">
                <a:lnSpc>
                  <a:spcPct val="180000"/>
                </a:lnSpc>
                <a:spcBef>
                  <a:spcPct val="0"/>
                </a:spcBef>
                <a:spcAft>
                  <a:spcPct val="0"/>
                </a:spcAft>
              </a:pPr>
              <a:r>
                <a:rPr kumimoji="1" lang="en-US" altLang="ko-KR" sz="1400" b="1" u="sng" dirty="0">
                  <a:solidFill>
                    <a:schemeClr val="tx1">
                      <a:lumMod val="65000"/>
                      <a:lumOff val="35000"/>
                    </a:schemeClr>
                  </a:solidFill>
                  <a:latin typeface="HY울릉도M" pitchFamily="18" charset="-127"/>
                  <a:ea typeface="HY울릉도M" pitchFamily="18" charset="-127"/>
                </a:rPr>
                <a:t>Division of Ship/Yacht</a:t>
              </a:r>
            </a:p>
            <a:p>
              <a:pPr fontAlgn="base">
                <a:lnSpc>
                  <a:spcPct val="180000"/>
                </a:lnSpc>
                <a:spcBef>
                  <a:spcPct val="0"/>
                </a:spcBef>
                <a:spcAft>
                  <a:spcPct val="0"/>
                </a:spcAft>
              </a:pPr>
              <a:r>
                <a:rPr kumimoji="1" lang="en-US" altLang="ko-KR" sz="1400" b="1" dirty="0">
                  <a:solidFill>
                    <a:schemeClr val="tx1">
                      <a:lumMod val="65000"/>
                      <a:lumOff val="35000"/>
                    </a:schemeClr>
                  </a:solidFill>
                  <a:latin typeface="HY울릉도M" pitchFamily="18" charset="-127"/>
                  <a:ea typeface="HY울릉도M" pitchFamily="18" charset="-127"/>
                </a:rPr>
                <a:t>: Fishing boat, Vessel, Power</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boat, Yacht, river</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boat,</a:t>
              </a:r>
              <a:r>
                <a:rPr kumimoji="1" lang="ko-KR" altLang="en-US" sz="1400" b="1" dirty="0">
                  <a:solidFill>
                    <a:schemeClr val="tx1">
                      <a:lumMod val="65000"/>
                      <a:lumOff val="35000"/>
                    </a:schemeClr>
                  </a:solidFill>
                  <a:latin typeface="HY울릉도M" pitchFamily="18" charset="-127"/>
                  <a:ea typeface="HY울릉도M" pitchFamily="18" charset="-127"/>
                </a:rPr>
                <a:t> </a:t>
              </a:r>
              <a:r>
                <a:rPr kumimoji="1" lang="en-US" altLang="ko-KR" sz="1400" b="1" dirty="0">
                  <a:solidFill>
                    <a:schemeClr val="tx1">
                      <a:lumMod val="65000"/>
                      <a:lumOff val="35000"/>
                    </a:schemeClr>
                  </a:solidFill>
                  <a:latin typeface="HY울릉도M" pitchFamily="18" charset="-127"/>
                  <a:ea typeface="HY울릉도M" pitchFamily="18" charset="-127"/>
                </a:rPr>
                <a:t>etc.</a:t>
              </a:r>
              <a:endParaRPr kumimoji="1" lang="ko-KR" altLang="ko-KR" sz="1400" b="1" dirty="0">
                <a:solidFill>
                  <a:schemeClr val="tx1">
                    <a:lumMod val="65000"/>
                    <a:lumOff val="35000"/>
                  </a:schemeClr>
                </a:solidFill>
                <a:latin typeface="HY울릉도M" pitchFamily="18" charset="-127"/>
                <a:ea typeface="HY울릉도M" pitchFamily="18" charset="-127"/>
              </a:endParaRPr>
            </a:p>
          </p:txBody>
        </p:sp>
      </p:grpSp>
      <p:grpSp>
        <p:nvGrpSpPr>
          <p:cNvPr id="2" name="그룹 1"/>
          <p:cNvGrpSpPr/>
          <p:nvPr/>
        </p:nvGrpSpPr>
        <p:grpSpPr>
          <a:xfrm>
            <a:off x="126717" y="1617433"/>
            <a:ext cx="1867667" cy="1482452"/>
            <a:chOff x="2285845" y="1612404"/>
            <a:chExt cx="1867667" cy="1482452"/>
          </a:xfrm>
        </p:grpSpPr>
        <p:sp>
          <p:nvSpPr>
            <p:cNvPr id="14" name="육각형 13"/>
            <p:cNvSpPr/>
            <p:nvPr/>
          </p:nvSpPr>
          <p:spPr>
            <a:xfrm>
              <a:off x="2285845" y="1612404"/>
              <a:ext cx="1867667" cy="1482452"/>
            </a:xfrm>
            <a:prstGeom prst="hexagon">
              <a:avLst/>
            </a:prstGeom>
            <a:solidFill>
              <a:srgbClr val="95A7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a:solidFill>
                  <a:prstClr val="white"/>
                </a:solidFill>
                <a:latin typeface="HY울릉도M" pitchFamily="18" charset="-127"/>
                <a:ea typeface="HY울릉도M" pitchFamily="18" charset="-127"/>
              </a:endParaRPr>
            </a:p>
          </p:txBody>
        </p:sp>
        <p:sp>
          <p:nvSpPr>
            <p:cNvPr id="15" name="부제목 2"/>
            <p:cNvSpPr txBox="1">
              <a:spLocks/>
            </p:cNvSpPr>
            <p:nvPr/>
          </p:nvSpPr>
          <p:spPr bwMode="auto">
            <a:xfrm>
              <a:off x="2500470" y="1700808"/>
              <a:ext cx="1438418" cy="307777"/>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1400" b="1" dirty="0">
                  <a:solidFill>
                    <a:schemeClr val="bg1"/>
                  </a:solidFill>
                  <a:latin typeface="HY울릉도M" pitchFamily="18" charset="-127"/>
                  <a:ea typeface="HY울릉도M" pitchFamily="18" charset="-127"/>
                </a:rPr>
                <a:t>CEO</a:t>
              </a:r>
              <a:endParaRPr kumimoji="1" lang="ko-KR" altLang="ko-KR" sz="1400" b="1" dirty="0">
                <a:solidFill>
                  <a:schemeClr val="bg1"/>
                </a:solidFill>
                <a:latin typeface="HY울릉도M" pitchFamily="18" charset="-127"/>
                <a:ea typeface="HY울릉도M" pitchFamily="18" charset="-127"/>
              </a:endParaRPr>
            </a:p>
          </p:txBody>
        </p:sp>
        <p:sp>
          <p:nvSpPr>
            <p:cNvPr id="41" name="부제목 2"/>
            <p:cNvSpPr txBox="1">
              <a:spLocks/>
            </p:cNvSpPr>
            <p:nvPr/>
          </p:nvSpPr>
          <p:spPr bwMode="auto">
            <a:xfrm>
              <a:off x="2340372" y="2157982"/>
              <a:ext cx="1758614" cy="688330"/>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en-US" altLang="ko-KR" sz="1400" b="1" dirty="0">
                  <a:latin typeface="HY울릉도M" pitchFamily="18" charset="-127"/>
                  <a:ea typeface="HY울릉도M" pitchFamily="18" charset="-127"/>
                </a:rPr>
                <a:t>Cho</a:t>
              </a:r>
              <a:r>
                <a:rPr kumimoji="1" lang="ko-KR" altLang="en-US" sz="1400" b="1" dirty="0">
                  <a:latin typeface="HY울릉도M" pitchFamily="18" charset="-127"/>
                  <a:ea typeface="HY울릉도M" pitchFamily="18" charset="-127"/>
                </a:rPr>
                <a:t> </a:t>
              </a:r>
              <a:endParaRPr kumimoji="1" lang="en-US" altLang="ko-KR" sz="1400" b="1" dirty="0">
                <a:latin typeface="HY울릉도M" pitchFamily="18" charset="-127"/>
                <a:ea typeface="HY울릉도M" pitchFamily="18" charset="-127"/>
              </a:endParaRPr>
            </a:p>
            <a:p>
              <a:pPr algn="ctr" fontAlgn="base">
                <a:lnSpc>
                  <a:spcPct val="150000"/>
                </a:lnSpc>
                <a:spcBef>
                  <a:spcPct val="0"/>
                </a:spcBef>
                <a:spcAft>
                  <a:spcPct val="0"/>
                </a:spcAft>
              </a:pPr>
              <a:r>
                <a:rPr kumimoji="1" lang="en-US" altLang="ko-KR" sz="1400" b="1" dirty="0" err="1">
                  <a:latin typeface="HY울릉도M" pitchFamily="18" charset="-127"/>
                  <a:ea typeface="HY울릉도M" pitchFamily="18" charset="-127"/>
                </a:rPr>
                <a:t>Byeong</a:t>
              </a:r>
              <a:r>
                <a:rPr kumimoji="1" lang="ko-KR" altLang="en-US" sz="1400" b="1" dirty="0">
                  <a:latin typeface="HY울릉도M" pitchFamily="18" charset="-127"/>
                  <a:ea typeface="HY울릉도M" pitchFamily="18" charset="-127"/>
                </a:rPr>
                <a:t> </a:t>
              </a:r>
              <a:r>
                <a:rPr kumimoji="1" lang="en-US" altLang="ko-KR" sz="1400" b="1" dirty="0">
                  <a:latin typeface="HY울릉도M" pitchFamily="18" charset="-127"/>
                  <a:ea typeface="HY울릉도M" pitchFamily="18" charset="-127"/>
                </a:rPr>
                <a:t>woo</a:t>
              </a:r>
              <a:endParaRPr kumimoji="1" lang="ko-KR" altLang="ko-KR" sz="1400" b="1" dirty="0">
                <a:latin typeface="HY울릉도M" pitchFamily="18" charset="-127"/>
                <a:ea typeface="HY울릉도M" pitchFamily="18" charset="-127"/>
              </a:endParaRPr>
            </a:p>
          </p:txBody>
        </p:sp>
      </p:grpSp>
      <p:grpSp>
        <p:nvGrpSpPr>
          <p:cNvPr id="5" name="그룹 4"/>
          <p:cNvGrpSpPr/>
          <p:nvPr/>
        </p:nvGrpSpPr>
        <p:grpSpPr>
          <a:xfrm>
            <a:off x="1674032" y="2369172"/>
            <a:ext cx="1867667" cy="1482452"/>
            <a:chOff x="727714" y="2393454"/>
            <a:chExt cx="1867667" cy="1482452"/>
          </a:xfrm>
        </p:grpSpPr>
        <p:sp>
          <p:nvSpPr>
            <p:cNvPr id="12" name="육각형 11"/>
            <p:cNvSpPr/>
            <p:nvPr/>
          </p:nvSpPr>
          <p:spPr>
            <a:xfrm>
              <a:off x="727714" y="2393454"/>
              <a:ext cx="1867667" cy="1482452"/>
            </a:xfrm>
            <a:prstGeom prst="hexagon">
              <a:avLst/>
            </a:prstGeom>
            <a:solidFill>
              <a:srgbClr val="949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a:solidFill>
                  <a:prstClr val="white"/>
                </a:solidFill>
                <a:latin typeface="HY울릉도M" pitchFamily="18" charset="-127"/>
                <a:ea typeface="HY울릉도M" pitchFamily="18" charset="-127"/>
              </a:endParaRPr>
            </a:p>
          </p:txBody>
        </p:sp>
        <p:sp>
          <p:nvSpPr>
            <p:cNvPr id="44" name="부제목 2"/>
            <p:cNvSpPr txBox="1">
              <a:spLocks/>
            </p:cNvSpPr>
            <p:nvPr/>
          </p:nvSpPr>
          <p:spPr bwMode="auto">
            <a:xfrm>
              <a:off x="936215" y="2492896"/>
              <a:ext cx="1438418" cy="307777"/>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1400" b="1" dirty="0">
                  <a:solidFill>
                    <a:schemeClr val="bg1"/>
                  </a:solidFill>
                  <a:latin typeface="HY울릉도M" pitchFamily="18" charset="-127"/>
                  <a:ea typeface="HY울릉도M" pitchFamily="18" charset="-127"/>
                </a:rPr>
                <a:t>Business No.</a:t>
              </a:r>
              <a:endParaRPr kumimoji="1" lang="ko-KR" altLang="ko-KR" sz="1400" b="1" dirty="0">
                <a:solidFill>
                  <a:schemeClr val="bg1"/>
                </a:solidFill>
                <a:latin typeface="HY울릉도M" pitchFamily="18" charset="-127"/>
                <a:ea typeface="HY울릉도M" pitchFamily="18" charset="-127"/>
              </a:endParaRPr>
            </a:p>
          </p:txBody>
        </p:sp>
        <p:sp>
          <p:nvSpPr>
            <p:cNvPr id="45" name="부제목 2"/>
            <p:cNvSpPr txBox="1">
              <a:spLocks/>
            </p:cNvSpPr>
            <p:nvPr/>
          </p:nvSpPr>
          <p:spPr bwMode="auto">
            <a:xfrm>
              <a:off x="776117" y="2974453"/>
              <a:ext cx="1758614" cy="365165"/>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en-US" altLang="ko-KR" sz="1400" b="1" dirty="0">
                  <a:latin typeface="HY울릉도M" pitchFamily="18" charset="-127"/>
                  <a:ea typeface="HY울릉도M" pitchFamily="18" charset="-127"/>
                </a:rPr>
                <a:t>321-88-00720</a:t>
              </a:r>
              <a:endParaRPr kumimoji="1" lang="ko-KR" altLang="ko-KR" sz="1400" b="1" dirty="0">
                <a:latin typeface="HY울릉도M" pitchFamily="18" charset="-127"/>
                <a:ea typeface="HY울릉도M" pitchFamily="18" charset="-127"/>
              </a:endParaRPr>
            </a:p>
          </p:txBody>
        </p:sp>
      </p:grpSp>
      <p:grpSp>
        <p:nvGrpSpPr>
          <p:cNvPr id="7" name="그룹 6"/>
          <p:cNvGrpSpPr/>
          <p:nvPr/>
        </p:nvGrpSpPr>
        <p:grpSpPr>
          <a:xfrm>
            <a:off x="1669496" y="3861987"/>
            <a:ext cx="1867667" cy="1527879"/>
            <a:chOff x="732255" y="3909695"/>
            <a:chExt cx="1867667" cy="1527879"/>
          </a:xfrm>
        </p:grpSpPr>
        <p:sp>
          <p:nvSpPr>
            <p:cNvPr id="4" name="육각형 3"/>
            <p:cNvSpPr/>
            <p:nvPr/>
          </p:nvSpPr>
          <p:spPr>
            <a:xfrm>
              <a:off x="732255" y="3955122"/>
              <a:ext cx="1867667" cy="1482452"/>
            </a:xfrm>
            <a:prstGeom prst="hexagon">
              <a:avLst/>
            </a:prstGeom>
            <a:solidFill>
              <a:srgbClr val="A5C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a:solidFill>
                  <a:prstClr val="white"/>
                </a:solidFill>
                <a:latin typeface="HY울릉도M" pitchFamily="18" charset="-127"/>
                <a:ea typeface="HY울릉도M" pitchFamily="18" charset="-127"/>
              </a:endParaRPr>
            </a:p>
          </p:txBody>
        </p:sp>
        <p:sp>
          <p:nvSpPr>
            <p:cNvPr id="48" name="부제목 2"/>
            <p:cNvSpPr txBox="1">
              <a:spLocks/>
            </p:cNvSpPr>
            <p:nvPr/>
          </p:nvSpPr>
          <p:spPr bwMode="auto">
            <a:xfrm>
              <a:off x="776117" y="3909695"/>
              <a:ext cx="1758614" cy="1384995"/>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en-US" altLang="ko-KR" sz="1400" b="1" dirty="0">
                  <a:solidFill>
                    <a:schemeClr val="bg1"/>
                  </a:solidFill>
                  <a:latin typeface="HY울릉도M" pitchFamily="18" charset="-127"/>
                  <a:ea typeface="HY울릉도M" pitchFamily="18" charset="-127"/>
                </a:rPr>
                <a:t>TEL</a:t>
              </a:r>
            </a:p>
            <a:p>
              <a:pPr algn="ctr" fontAlgn="base">
                <a:lnSpc>
                  <a:spcPct val="150000"/>
                </a:lnSpc>
                <a:spcBef>
                  <a:spcPct val="0"/>
                </a:spcBef>
                <a:spcAft>
                  <a:spcPct val="0"/>
                </a:spcAft>
              </a:pPr>
              <a:r>
                <a:rPr kumimoji="1" lang="en-US" altLang="ko-KR" sz="1400" b="1" dirty="0">
                  <a:latin typeface="HY울릉도M" pitchFamily="18" charset="-127"/>
                  <a:ea typeface="HY울릉도M" pitchFamily="18" charset="-127"/>
                </a:rPr>
                <a:t>055</a:t>
              </a:r>
              <a:r>
                <a:rPr kumimoji="1" lang="en-US" altLang="ko-KR" sz="800" b="1" dirty="0">
                  <a:latin typeface="HY울릉도M" pitchFamily="18" charset="-127"/>
                  <a:ea typeface="HY울릉도M" pitchFamily="18" charset="-127"/>
                </a:rPr>
                <a:t>-</a:t>
              </a:r>
              <a:r>
                <a:rPr kumimoji="1" lang="en-US" altLang="ko-KR" sz="1400" b="1" dirty="0">
                  <a:latin typeface="HY울릉도M" pitchFamily="18" charset="-127"/>
                  <a:ea typeface="HY울릉도M" pitchFamily="18" charset="-127"/>
                </a:rPr>
                <a:t>271</a:t>
              </a:r>
              <a:r>
                <a:rPr kumimoji="1" lang="en-US" altLang="ko-KR" sz="800" b="1" dirty="0">
                  <a:latin typeface="HY울릉도M" pitchFamily="18" charset="-127"/>
                  <a:ea typeface="HY울릉도M" pitchFamily="18" charset="-127"/>
                </a:rPr>
                <a:t>-</a:t>
              </a:r>
              <a:r>
                <a:rPr kumimoji="1" lang="en-US" altLang="ko-KR" sz="1400" b="1" dirty="0">
                  <a:latin typeface="HY울릉도M" pitchFamily="18" charset="-127"/>
                  <a:ea typeface="HY울릉도M" pitchFamily="18" charset="-127"/>
                </a:rPr>
                <a:t>8806</a:t>
              </a:r>
            </a:p>
            <a:p>
              <a:pPr algn="ctr" fontAlgn="base">
                <a:lnSpc>
                  <a:spcPct val="150000"/>
                </a:lnSpc>
                <a:spcBef>
                  <a:spcPct val="0"/>
                </a:spcBef>
                <a:spcAft>
                  <a:spcPct val="0"/>
                </a:spcAft>
              </a:pPr>
              <a:r>
                <a:rPr kumimoji="1" lang="en-US" altLang="ko-KR" sz="1400" b="1" dirty="0">
                  <a:solidFill>
                    <a:schemeClr val="bg1"/>
                  </a:solidFill>
                  <a:latin typeface="HY울릉도M" pitchFamily="18" charset="-127"/>
                  <a:ea typeface="HY울릉도M" pitchFamily="18" charset="-127"/>
                </a:rPr>
                <a:t>FAX</a:t>
              </a:r>
            </a:p>
            <a:p>
              <a:pPr algn="ctr" fontAlgn="base">
                <a:lnSpc>
                  <a:spcPct val="150000"/>
                </a:lnSpc>
                <a:spcBef>
                  <a:spcPct val="0"/>
                </a:spcBef>
                <a:spcAft>
                  <a:spcPct val="0"/>
                </a:spcAft>
              </a:pPr>
              <a:r>
                <a:rPr kumimoji="1" lang="en-US" altLang="ko-KR" sz="1400" b="1" dirty="0">
                  <a:latin typeface="HY울릉도M" pitchFamily="18" charset="-127"/>
                  <a:ea typeface="HY울릉도M" pitchFamily="18" charset="-127"/>
                </a:rPr>
                <a:t>055</a:t>
              </a:r>
              <a:r>
                <a:rPr kumimoji="1" lang="en-US" altLang="ko-KR" sz="800" b="1" dirty="0">
                  <a:latin typeface="HY울릉도M" pitchFamily="18" charset="-127"/>
                  <a:ea typeface="HY울릉도M" pitchFamily="18" charset="-127"/>
                </a:rPr>
                <a:t>-</a:t>
              </a:r>
              <a:r>
                <a:rPr kumimoji="1" lang="en-US" altLang="ko-KR" sz="1400" b="1" dirty="0">
                  <a:latin typeface="HY울릉도M" pitchFamily="18" charset="-127"/>
                  <a:ea typeface="HY울릉도M" pitchFamily="18" charset="-127"/>
                </a:rPr>
                <a:t>271</a:t>
              </a:r>
              <a:r>
                <a:rPr kumimoji="1" lang="en-US" altLang="ko-KR" sz="800" b="1" dirty="0">
                  <a:latin typeface="HY울릉도M" pitchFamily="18" charset="-127"/>
                  <a:ea typeface="HY울릉도M" pitchFamily="18" charset="-127"/>
                </a:rPr>
                <a:t>-</a:t>
              </a:r>
              <a:r>
                <a:rPr kumimoji="1" lang="en-US" altLang="ko-KR" sz="1400" b="1" dirty="0">
                  <a:latin typeface="HY울릉도M" pitchFamily="18" charset="-127"/>
                  <a:ea typeface="HY울릉도M" pitchFamily="18" charset="-127"/>
                </a:rPr>
                <a:t>3056</a:t>
              </a:r>
              <a:endParaRPr kumimoji="1" lang="ko-KR" altLang="ko-KR" sz="1400" b="1" dirty="0">
                <a:latin typeface="HY울릉도M" pitchFamily="18" charset="-127"/>
                <a:ea typeface="HY울릉도M" pitchFamily="18" charset="-127"/>
              </a:endParaRPr>
            </a:p>
          </p:txBody>
        </p:sp>
      </p:grpSp>
      <p:grpSp>
        <p:nvGrpSpPr>
          <p:cNvPr id="9" name="그룹 8"/>
          <p:cNvGrpSpPr/>
          <p:nvPr/>
        </p:nvGrpSpPr>
        <p:grpSpPr>
          <a:xfrm>
            <a:off x="124207" y="4659752"/>
            <a:ext cx="1867667" cy="1482452"/>
            <a:chOff x="2287887" y="4754860"/>
            <a:chExt cx="1867667" cy="1482452"/>
          </a:xfrm>
        </p:grpSpPr>
        <p:sp>
          <p:nvSpPr>
            <p:cNvPr id="6" name="육각형 5"/>
            <p:cNvSpPr/>
            <p:nvPr/>
          </p:nvSpPr>
          <p:spPr>
            <a:xfrm>
              <a:off x="2287887" y="4754860"/>
              <a:ext cx="1867667" cy="1482452"/>
            </a:xfrm>
            <a:prstGeom prst="hexagon">
              <a:avLst/>
            </a:prstGeom>
            <a:solidFill>
              <a:srgbClr val="95A7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a:solidFill>
                  <a:prstClr val="white"/>
                </a:solidFill>
                <a:latin typeface="HY울릉도M" pitchFamily="18" charset="-127"/>
                <a:ea typeface="HY울릉도M" pitchFamily="18" charset="-127"/>
              </a:endParaRPr>
            </a:p>
          </p:txBody>
        </p:sp>
        <p:sp>
          <p:nvSpPr>
            <p:cNvPr id="50" name="부제목 2"/>
            <p:cNvSpPr txBox="1">
              <a:spLocks/>
            </p:cNvSpPr>
            <p:nvPr/>
          </p:nvSpPr>
          <p:spPr bwMode="auto">
            <a:xfrm>
              <a:off x="2496389" y="4869160"/>
              <a:ext cx="1438418" cy="307777"/>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1400" b="1" dirty="0">
                  <a:solidFill>
                    <a:schemeClr val="bg1"/>
                  </a:solidFill>
                  <a:latin typeface="HY울릉도M" pitchFamily="18" charset="-127"/>
                  <a:ea typeface="HY울릉도M" pitchFamily="18" charset="-127"/>
                </a:rPr>
                <a:t>Homepage</a:t>
              </a:r>
              <a:endParaRPr kumimoji="1" lang="ko-KR" altLang="ko-KR" sz="1400" b="1" dirty="0">
                <a:solidFill>
                  <a:schemeClr val="bg1"/>
                </a:solidFill>
                <a:latin typeface="HY울릉도M" pitchFamily="18" charset="-127"/>
                <a:ea typeface="HY울릉도M" pitchFamily="18" charset="-127"/>
              </a:endParaRPr>
            </a:p>
          </p:txBody>
        </p:sp>
        <p:sp>
          <p:nvSpPr>
            <p:cNvPr id="51" name="부제목 2"/>
            <p:cNvSpPr txBox="1">
              <a:spLocks/>
            </p:cNvSpPr>
            <p:nvPr/>
          </p:nvSpPr>
          <p:spPr bwMode="auto">
            <a:xfrm>
              <a:off x="2393296" y="5328151"/>
              <a:ext cx="1718638" cy="415498"/>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en-US" altLang="ko-KR" sz="1400" b="1" dirty="0">
                  <a:latin typeface="HY울릉도M" pitchFamily="18" charset="-127"/>
                  <a:ea typeface="HY울릉도M" pitchFamily="18" charset="-127"/>
                </a:rPr>
                <a:t>www.welding.kr</a:t>
              </a:r>
              <a:endParaRPr kumimoji="1" lang="ko-KR" altLang="ko-KR" sz="1400" b="1" dirty="0">
                <a:latin typeface="HY울릉도M" pitchFamily="18" charset="-127"/>
                <a:ea typeface="HY울릉도M" pitchFamily="18" charset="-127"/>
              </a:endParaRPr>
            </a:p>
          </p:txBody>
        </p:sp>
      </p:grpSp>
      <p:grpSp>
        <p:nvGrpSpPr>
          <p:cNvPr id="11" name="그룹 10"/>
          <p:cNvGrpSpPr/>
          <p:nvPr/>
        </p:nvGrpSpPr>
        <p:grpSpPr>
          <a:xfrm>
            <a:off x="126716" y="3137386"/>
            <a:ext cx="1867667" cy="1515750"/>
            <a:chOff x="3856337" y="3964285"/>
            <a:chExt cx="1867667" cy="1515750"/>
          </a:xfrm>
        </p:grpSpPr>
        <p:sp>
          <p:nvSpPr>
            <p:cNvPr id="10" name="육각형 9"/>
            <p:cNvSpPr/>
            <p:nvPr/>
          </p:nvSpPr>
          <p:spPr>
            <a:xfrm>
              <a:off x="3856337" y="3964285"/>
              <a:ext cx="1867667" cy="1482452"/>
            </a:xfrm>
            <a:prstGeom prst="hexagon">
              <a:avLst/>
            </a:prstGeom>
            <a:solidFill>
              <a:srgbClr val="949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400" dirty="0">
                <a:solidFill>
                  <a:prstClr val="white"/>
                </a:solidFill>
                <a:latin typeface="HY울릉도M" pitchFamily="18" charset="-127"/>
                <a:ea typeface="HY울릉도M" pitchFamily="18" charset="-127"/>
              </a:endParaRPr>
            </a:p>
          </p:txBody>
        </p:sp>
        <p:sp>
          <p:nvSpPr>
            <p:cNvPr id="53" name="부제목 2"/>
            <p:cNvSpPr txBox="1">
              <a:spLocks/>
            </p:cNvSpPr>
            <p:nvPr/>
          </p:nvSpPr>
          <p:spPr bwMode="auto">
            <a:xfrm>
              <a:off x="4056562" y="4077072"/>
              <a:ext cx="1438418" cy="307777"/>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kumimoji="1" lang="en-US" altLang="ko-KR" sz="1400" b="1" dirty="0">
                  <a:solidFill>
                    <a:schemeClr val="bg1"/>
                  </a:solidFill>
                  <a:latin typeface="HY울릉도M" pitchFamily="18" charset="-127"/>
                  <a:ea typeface="HY울릉도M" pitchFamily="18" charset="-127"/>
                </a:rPr>
                <a:t>Address</a:t>
              </a:r>
              <a:endParaRPr kumimoji="1" lang="ko-KR" altLang="ko-KR" sz="1400" b="1" dirty="0">
                <a:solidFill>
                  <a:schemeClr val="bg1"/>
                </a:solidFill>
                <a:latin typeface="HY울릉도M" pitchFamily="18" charset="-127"/>
                <a:ea typeface="HY울릉도M" pitchFamily="18" charset="-127"/>
              </a:endParaRPr>
            </a:p>
          </p:txBody>
        </p:sp>
        <p:sp>
          <p:nvSpPr>
            <p:cNvPr id="54" name="부제목 2"/>
            <p:cNvSpPr txBox="1">
              <a:spLocks/>
            </p:cNvSpPr>
            <p:nvPr/>
          </p:nvSpPr>
          <p:spPr bwMode="auto">
            <a:xfrm>
              <a:off x="3896464" y="4269447"/>
              <a:ext cx="1758614" cy="1210588"/>
            </a:xfrm>
            <a:prstGeom prst="rect">
              <a:avLst/>
            </a:prstGeom>
            <a:noFill/>
            <a:ln>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kumimoji="1" lang="en-US" altLang="ko-KR" sz="1000" b="1" dirty="0">
                  <a:latin typeface="HY울릉도M" pitchFamily="18" charset="-127"/>
                  <a:ea typeface="HY울릉도M" pitchFamily="18" charset="-127"/>
                </a:rPr>
                <a:t>511, </a:t>
              </a:r>
              <a:r>
                <a:rPr kumimoji="1" lang="en-US" altLang="ko-KR" sz="1000" b="1" dirty="0" err="1">
                  <a:latin typeface="HY울릉도M" pitchFamily="18" charset="-127"/>
                  <a:ea typeface="HY울릉도M" pitchFamily="18" charset="-127"/>
                </a:rPr>
                <a:t>Jinbuksaneop-ro</a:t>
              </a:r>
              <a:r>
                <a:rPr kumimoji="1" lang="en-US" altLang="ko-KR" sz="1000" b="1" dirty="0">
                  <a:latin typeface="HY울릉도M" pitchFamily="18" charset="-127"/>
                  <a:ea typeface="HY울릉도M" pitchFamily="18" charset="-127"/>
                </a:rPr>
                <a:t>, </a:t>
              </a:r>
              <a:r>
                <a:rPr kumimoji="1" lang="en-US" altLang="ko-KR" sz="1000" b="1" dirty="0" err="1">
                  <a:latin typeface="HY울릉도M" pitchFamily="18" charset="-127"/>
                  <a:ea typeface="HY울릉도M" pitchFamily="18" charset="-127"/>
                </a:rPr>
                <a:t>Jinbuk-myeon</a:t>
              </a:r>
              <a:r>
                <a:rPr kumimoji="1" lang="en-US" altLang="ko-KR" sz="1000" b="1" dirty="0">
                  <a:latin typeface="HY울릉도M" pitchFamily="18" charset="-127"/>
                  <a:ea typeface="HY울릉도M" pitchFamily="18" charset="-127"/>
                </a:rPr>
                <a:t>, </a:t>
              </a:r>
              <a:r>
                <a:rPr kumimoji="1" lang="en-US" altLang="ko-KR" sz="1000" b="1" dirty="0" err="1">
                  <a:latin typeface="HY울릉도M" pitchFamily="18" charset="-127"/>
                  <a:ea typeface="HY울릉도M" pitchFamily="18" charset="-127"/>
                </a:rPr>
                <a:t>Masanhappo-gu</a:t>
              </a:r>
              <a:r>
                <a:rPr kumimoji="1" lang="en-US" altLang="ko-KR" sz="1000" b="1" dirty="0">
                  <a:latin typeface="HY울릉도M" pitchFamily="18" charset="-127"/>
                  <a:ea typeface="HY울릉도M" pitchFamily="18" charset="-127"/>
                </a:rPr>
                <a:t>, Changwon-</a:t>
              </a:r>
              <a:r>
                <a:rPr kumimoji="1" lang="en-US" altLang="ko-KR" sz="1000" b="1" dirty="0" err="1">
                  <a:latin typeface="HY울릉도M" pitchFamily="18" charset="-127"/>
                  <a:ea typeface="HY울릉도M" pitchFamily="18" charset="-127"/>
                </a:rPr>
                <a:t>si</a:t>
              </a:r>
              <a:r>
                <a:rPr kumimoji="1" lang="en-US" altLang="ko-KR" sz="1000" b="1" dirty="0">
                  <a:latin typeface="HY울릉도M" pitchFamily="18" charset="-127"/>
                  <a:ea typeface="HY울릉도M" pitchFamily="18" charset="-127"/>
                </a:rPr>
                <a:t>, </a:t>
              </a:r>
              <a:r>
                <a:rPr kumimoji="1" lang="en-US" altLang="ko-KR" sz="1000" b="1" dirty="0" err="1">
                  <a:latin typeface="HY울릉도M" pitchFamily="18" charset="-127"/>
                  <a:ea typeface="HY울릉도M" pitchFamily="18" charset="-127"/>
                </a:rPr>
                <a:t>Gyeongsangnam</a:t>
              </a:r>
              <a:r>
                <a:rPr kumimoji="1" lang="en-US" altLang="ko-KR" sz="1000" b="1" dirty="0">
                  <a:latin typeface="HY울릉도M" pitchFamily="18" charset="-127"/>
                  <a:ea typeface="HY울릉도M" pitchFamily="18" charset="-127"/>
                </a:rPr>
                <a:t>-do</a:t>
              </a:r>
              <a:endParaRPr kumimoji="1" lang="ko-KR" altLang="ko-KR" sz="1000" b="1" dirty="0">
                <a:latin typeface="HY울릉도M" pitchFamily="18" charset="-127"/>
                <a:ea typeface="HY울릉도M" pitchFamily="18" charset="-127"/>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rmAutofit/>
          </a:bodyPr>
          <a:lstStyle/>
          <a:p>
            <a:r>
              <a:rPr lang="en-US" altLang="ko-KR" sz="2800" dirty="0">
                <a:latin typeface="HY울릉도M" pitchFamily="18" charset="-127"/>
                <a:ea typeface="HY울릉도M" pitchFamily="18" charset="-127"/>
              </a:rPr>
              <a:t>2</a:t>
            </a:r>
            <a:r>
              <a:rPr lang="en-US" altLang="ko-KR" sz="2800" b="1" dirty="0">
                <a:latin typeface="HY울릉도M" pitchFamily="18" charset="-127"/>
                <a:ea typeface="HY울릉도M" pitchFamily="18" charset="-127"/>
              </a:rPr>
              <a:t>. History</a:t>
            </a:r>
            <a:endParaRPr lang="ko-KR" altLang="en-US" sz="2800" b="1" dirty="0">
              <a:latin typeface="HY울릉도M" pitchFamily="18" charset="-127"/>
              <a:ea typeface="HY울릉도M" pitchFamily="18" charset="-127"/>
            </a:endParaRPr>
          </a:p>
        </p:txBody>
      </p:sp>
      <p:sp>
        <p:nvSpPr>
          <p:cNvPr id="37" name="AutoShape 21"/>
          <p:cNvSpPr>
            <a:spLocks noChangeArrowheads="1"/>
          </p:cNvSpPr>
          <p:nvPr/>
        </p:nvSpPr>
        <p:spPr bwMode="auto">
          <a:xfrm>
            <a:off x="2407223" y="1196752"/>
            <a:ext cx="7134793" cy="5398337"/>
          </a:xfrm>
          <a:prstGeom prst="roundRect">
            <a:avLst>
              <a:gd name="adj" fmla="val 8531"/>
            </a:avLst>
          </a:prstGeom>
          <a:solidFill>
            <a:schemeClr val="bg1"/>
          </a:solidFill>
          <a:ln>
            <a:solidFill>
              <a:schemeClr val="bg1">
                <a:lumMod val="75000"/>
              </a:schemeClr>
            </a:solidFill>
          </a:ln>
          <a:effectLst>
            <a:outerShdw blurRad="508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a:lnSpc>
                <a:spcPct val="150000"/>
              </a:lnSpc>
              <a:defRPr/>
            </a:pPr>
            <a:endParaRPr lang="ko-KR" altLang="ko-KR" sz="1100" b="1" dirty="0">
              <a:solidFill>
                <a:prstClr val="black">
                  <a:lumMod val="65000"/>
                  <a:lumOff val="35000"/>
                </a:prstClr>
              </a:solidFill>
              <a:latin typeface="HY울릉도M" pitchFamily="18" charset="-127"/>
              <a:ea typeface="HY울릉도M" pitchFamily="18" charset="-127"/>
            </a:endParaRPr>
          </a:p>
        </p:txBody>
      </p:sp>
      <p:sp>
        <p:nvSpPr>
          <p:cNvPr id="38" name="모서리가 둥근 직사각형 37"/>
          <p:cNvSpPr/>
          <p:nvPr/>
        </p:nvSpPr>
        <p:spPr>
          <a:xfrm>
            <a:off x="344488" y="1199015"/>
            <a:ext cx="1996728" cy="5398337"/>
          </a:xfrm>
          <a:prstGeom prst="roundRect">
            <a:avLst>
              <a:gd name="adj" fmla="val 9766"/>
            </a:avLst>
          </a:prstGeom>
          <a:solidFill>
            <a:srgbClr val="95A7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43056" fontAlgn="base">
              <a:lnSpc>
                <a:spcPct val="80000"/>
              </a:lnSpc>
              <a:spcBef>
                <a:spcPct val="0"/>
              </a:spcBef>
              <a:spcAft>
                <a:spcPct val="0"/>
              </a:spcAft>
              <a:defRPr/>
            </a:pPr>
            <a:endParaRPr lang="ko-KR" altLang="en-US" sz="2100" dirty="0">
              <a:solidFill>
                <a:prstClr val="white"/>
              </a:solidFill>
              <a:latin typeface="HY울릉도M" pitchFamily="18" charset="-127"/>
              <a:ea typeface="HY울릉도M" pitchFamily="18" charset="-127"/>
            </a:endParaRPr>
          </a:p>
        </p:txBody>
      </p:sp>
      <p:sp>
        <p:nvSpPr>
          <p:cNvPr id="42" name="Text Box 9"/>
          <p:cNvSpPr txBox="1">
            <a:spLocks noChangeArrowheads="1"/>
          </p:cNvSpPr>
          <p:nvPr/>
        </p:nvSpPr>
        <p:spPr bwMode="auto">
          <a:xfrm>
            <a:off x="344488" y="1365151"/>
            <a:ext cx="9561512" cy="5078313"/>
          </a:xfrm>
          <a:prstGeom prst="rect">
            <a:avLst/>
          </a:prstGeom>
          <a:noFill/>
          <a:ln>
            <a:noFill/>
          </a:ln>
        </p:spPr>
        <p:txBody>
          <a:bodyPr vert="horz" wrap="square" lIns="91440" tIns="45720" rIns="91440" bIns="45720" numCol="1" anchor="t" anchorCtr="0" compatLnSpc="1">
            <a:prstTxWarp prst="textNoShape">
              <a:avLst/>
            </a:prstTxWarp>
            <a:spAutoFit/>
          </a:bodyPr>
          <a:lstStyle/>
          <a:p>
            <a:pPr marL="171450" indent="-171450" fontAlgn="base">
              <a:spcBef>
                <a:spcPct val="0"/>
              </a:spcBef>
              <a:spcAft>
                <a:spcPct val="0"/>
              </a:spcAft>
            </a:pPr>
            <a:r>
              <a:rPr kumimoji="1" lang="en-US" altLang="ko-KR" b="1" dirty="0">
                <a:solidFill>
                  <a:schemeClr val="tx1">
                    <a:lumMod val="65000"/>
                    <a:lumOff val="35000"/>
                  </a:schemeClr>
                </a:solidFill>
                <a:latin typeface="+mn-ea"/>
              </a:rPr>
              <a:t>•   Apr 2014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Established Marine Industry</a:t>
            </a:r>
          </a:p>
          <a:p>
            <a:pPr marL="171450" indent="-171450" fontAlgn="base">
              <a:spcBef>
                <a:spcPct val="0"/>
              </a:spcBef>
              <a:spcAft>
                <a:spcPct val="0"/>
              </a:spcAft>
            </a:pPr>
            <a:r>
              <a:rPr kumimoji="1" lang="en-US" altLang="ko-KR" b="1" dirty="0">
                <a:solidFill>
                  <a:schemeClr val="tx1">
                    <a:lumMod val="65000"/>
                    <a:lumOff val="35000"/>
                  </a:schemeClr>
                </a:solidFill>
                <a:latin typeface="+mn-ea"/>
              </a:rPr>
              <a:t>•   Jun 2014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Launched open-market online sales</a:t>
            </a:r>
          </a:p>
          <a:p>
            <a:pPr marL="171450" indent="-171450" fontAlgn="base">
              <a:spcBef>
                <a:spcPct val="0"/>
              </a:spcBef>
              <a:spcAft>
                <a:spcPct val="0"/>
              </a:spcAft>
            </a:pPr>
            <a:r>
              <a:rPr kumimoji="1" lang="en-US" altLang="ko-KR" b="1" dirty="0">
                <a:solidFill>
                  <a:schemeClr val="tx1">
                    <a:lumMod val="65000"/>
                    <a:lumOff val="35000"/>
                  </a:schemeClr>
                </a:solidFill>
                <a:latin typeface="+mn-ea"/>
              </a:rPr>
              <a:t>•   Apr 2017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Registered in KITA </a:t>
            </a:r>
          </a:p>
          <a:p>
            <a:pPr marL="171450" indent="-171450" fontAlgn="base">
              <a:spcBef>
                <a:spcPct val="0"/>
              </a:spcBef>
              <a:spcAft>
                <a:spcPct val="0"/>
              </a:spcAft>
            </a:pPr>
            <a:r>
              <a:rPr kumimoji="1" lang="en-US" altLang="ko-KR" b="1" dirty="0">
                <a:solidFill>
                  <a:schemeClr val="tx1">
                    <a:lumMod val="65000"/>
                    <a:lumOff val="35000"/>
                  </a:schemeClr>
                </a:solidFill>
                <a:latin typeface="+mn-ea"/>
              </a:rPr>
              <a:t>•   May 2017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Transferred patent technology to Dong-A Uni.</a:t>
            </a:r>
          </a:p>
          <a:p>
            <a:pPr marL="171450" indent="-171450" fontAlgn="base">
              <a:spcBef>
                <a:spcPct val="0"/>
              </a:spcBef>
              <a:spcAft>
                <a:spcPct val="0"/>
              </a:spcAft>
            </a:pPr>
            <a:r>
              <a:rPr kumimoji="1" lang="en-US" altLang="ko-KR" b="1" dirty="0">
                <a:solidFill>
                  <a:schemeClr val="tx1">
                    <a:lumMod val="65000"/>
                    <a:lumOff val="35000"/>
                  </a:schemeClr>
                </a:solidFill>
                <a:latin typeface="+mn-ea"/>
              </a:rPr>
              <a:t>•   Jun 2017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Claimed as a vendor from Samsung Elec. &amp; Hyundai Oil Bank</a:t>
            </a:r>
          </a:p>
          <a:p>
            <a:pPr marL="171450" indent="-171450" fontAlgn="base">
              <a:spcBef>
                <a:spcPct val="0"/>
              </a:spcBef>
              <a:spcAft>
                <a:spcPct val="0"/>
              </a:spcAft>
            </a:pPr>
            <a:r>
              <a:rPr kumimoji="1" lang="en-US" altLang="ko-KR" b="1" dirty="0">
                <a:solidFill>
                  <a:schemeClr val="tx1">
                    <a:lumMod val="65000"/>
                    <a:lumOff val="35000"/>
                  </a:schemeClr>
                </a:solidFill>
                <a:latin typeface="+mn-ea"/>
              </a:rPr>
              <a:t>•   Jul 2017     </a:t>
            </a:r>
            <a:r>
              <a:rPr kumimoji="1" lang="ko-KR" altLang="en-US" b="1" dirty="0">
                <a:solidFill>
                  <a:schemeClr val="tx1">
                    <a:lumMod val="65000"/>
                    <a:lumOff val="35000"/>
                  </a:schemeClr>
                </a:solidFill>
                <a:latin typeface="+mn-ea"/>
              </a:rPr>
              <a:t>        </a:t>
            </a:r>
            <a:r>
              <a:rPr kumimoji="1" lang="en-US" altLang="ko-KR" sz="1600" b="1" dirty="0">
                <a:solidFill>
                  <a:schemeClr val="tx1">
                    <a:lumMod val="65000"/>
                    <a:lumOff val="35000"/>
                  </a:schemeClr>
                </a:solidFill>
                <a:latin typeface="+mn-ea"/>
              </a:rPr>
              <a:t>Established Marine Industry Co., Ltd. (Transferred with </a:t>
            </a:r>
            <a:r>
              <a:rPr kumimoji="1" lang="en-US" altLang="ko-KR" b="1" dirty="0">
                <a:solidFill>
                  <a:schemeClr val="tx1">
                    <a:lumMod val="65000"/>
                    <a:lumOff val="35000"/>
                  </a:schemeClr>
                </a:solidFill>
                <a:latin typeface="+mn-ea"/>
              </a:rPr>
              <a:t>expansion)</a:t>
            </a:r>
          </a:p>
          <a:p>
            <a:pPr marL="171450" indent="-171450" fontAlgn="base">
              <a:spcBef>
                <a:spcPct val="0"/>
              </a:spcBef>
              <a:spcAft>
                <a:spcPct val="0"/>
              </a:spcAft>
            </a:pPr>
            <a:r>
              <a:rPr kumimoji="1" lang="en-US" altLang="ko-KR" b="1" dirty="0">
                <a:solidFill>
                  <a:schemeClr val="tx1">
                    <a:lumMod val="65000"/>
                    <a:lumOff val="35000"/>
                  </a:schemeClr>
                </a:solidFill>
                <a:latin typeface="+mn-ea"/>
              </a:rPr>
              <a:t>•   Aug 2017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Business agreement on oversea branching in Silicon Valley </a:t>
            </a:r>
          </a:p>
          <a:p>
            <a:pPr marL="171450" indent="-171450" fontAlgn="base">
              <a:spcBef>
                <a:spcPct val="0"/>
              </a:spcBef>
              <a:spcAft>
                <a:spcPct val="0"/>
              </a:spcAft>
            </a:pPr>
            <a:r>
              <a:rPr kumimoji="1" lang="en-US" altLang="ko-KR" b="1" dirty="0">
                <a:solidFill>
                  <a:schemeClr val="tx1">
                    <a:lumMod val="65000"/>
                    <a:lumOff val="35000"/>
                  </a:schemeClr>
                </a:solidFill>
                <a:latin typeface="+mn-ea"/>
              </a:rPr>
              <a:t>•   Dec 2017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Certified as venture company and established research center</a:t>
            </a:r>
          </a:p>
          <a:p>
            <a:pPr marL="171450" indent="-171450" fontAlgn="base">
              <a:spcBef>
                <a:spcPct val="0"/>
              </a:spcBef>
              <a:spcAft>
                <a:spcPct val="0"/>
              </a:spcAft>
            </a:pPr>
            <a:r>
              <a:rPr kumimoji="1" lang="en-US" altLang="ko-KR" b="1" dirty="0">
                <a:solidFill>
                  <a:schemeClr val="tx1">
                    <a:lumMod val="65000"/>
                    <a:lumOff val="35000"/>
                  </a:schemeClr>
                </a:solidFill>
                <a:latin typeface="+mn-ea"/>
              </a:rPr>
              <a:t>•   Mar 2018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Attended ‘Made in Changwon’ festival in 2018(PR)</a:t>
            </a:r>
          </a:p>
          <a:p>
            <a:pPr marL="171450" indent="-171450" fontAlgn="base">
              <a:spcBef>
                <a:spcPct val="0"/>
              </a:spcBef>
              <a:spcAft>
                <a:spcPct val="0"/>
              </a:spcAft>
            </a:pPr>
            <a:r>
              <a:rPr kumimoji="1" lang="en-US" altLang="ko-KR" b="1" dirty="0">
                <a:solidFill>
                  <a:schemeClr val="tx1">
                    <a:lumMod val="65000"/>
                    <a:lumOff val="35000"/>
                  </a:schemeClr>
                </a:solidFill>
                <a:latin typeface="+mn-ea"/>
              </a:rPr>
              <a:t>•   May 2018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Entered a store in Amazon</a:t>
            </a:r>
          </a:p>
          <a:p>
            <a:pPr marL="171450" indent="-171450" fontAlgn="base">
              <a:spcBef>
                <a:spcPct val="0"/>
              </a:spcBef>
              <a:spcAft>
                <a:spcPct val="0"/>
              </a:spcAft>
            </a:pPr>
            <a:r>
              <a:rPr kumimoji="1" lang="en-US" altLang="ko-KR" b="1" dirty="0">
                <a:solidFill>
                  <a:schemeClr val="tx1">
                    <a:lumMod val="65000"/>
                    <a:lumOff val="35000"/>
                  </a:schemeClr>
                </a:solidFill>
                <a:latin typeface="+mn-ea"/>
              </a:rPr>
              <a:t>•   Dec 2018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Achieved 1 billion sales</a:t>
            </a:r>
          </a:p>
          <a:p>
            <a:pPr marL="171450" indent="-171450" fontAlgn="base">
              <a:spcBef>
                <a:spcPct val="0"/>
              </a:spcBef>
              <a:spcAft>
                <a:spcPct val="0"/>
              </a:spcAft>
            </a:pPr>
            <a:r>
              <a:rPr kumimoji="1" lang="en-US" altLang="ko-KR" b="1" dirty="0">
                <a:solidFill>
                  <a:schemeClr val="tx1">
                    <a:lumMod val="65000"/>
                    <a:lumOff val="35000"/>
                  </a:schemeClr>
                </a:solidFill>
                <a:latin typeface="+mn-ea"/>
              </a:rPr>
              <a:t>•   Mar 2019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Certified ISO 9001, ISO 14001</a:t>
            </a:r>
          </a:p>
          <a:p>
            <a:pPr marL="171450" indent="-171450" fontAlgn="base">
              <a:spcBef>
                <a:spcPct val="0"/>
              </a:spcBef>
              <a:spcAft>
                <a:spcPct val="0"/>
              </a:spcAft>
            </a:pPr>
            <a:r>
              <a:rPr kumimoji="1" lang="en-US" altLang="ko-KR" b="1" dirty="0">
                <a:solidFill>
                  <a:schemeClr val="tx1">
                    <a:lumMod val="65000"/>
                    <a:lumOff val="35000"/>
                  </a:schemeClr>
                </a:solidFill>
                <a:latin typeface="+mn-ea"/>
              </a:rPr>
              <a:t>•   Jul 2019     </a:t>
            </a:r>
            <a:r>
              <a:rPr kumimoji="1" lang="ko-KR" altLang="en-US" b="1" dirty="0">
                <a:solidFill>
                  <a:schemeClr val="tx1">
                    <a:lumMod val="65000"/>
                    <a:lumOff val="35000"/>
                  </a:schemeClr>
                </a:solidFill>
                <a:latin typeface="+mn-ea"/>
              </a:rPr>
              <a:t>        </a:t>
            </a:r>
            <a:r>
              <a:rPr kumimoji="1" lang="en-US" altLang="ko-KR" sz="1600" b="1" dirty="0">
                <a:solidFill>
                  <a:schemeClr val="tx1">
                    <a:lumMod val="65000"/>
                    <a:lumOff val="35000"/>
                  </a:schemeClr>
                </a:solidFill>
                <a:latin typeface="+mn-ea"/>
              </a:rPr>
              <a:t>Signed support business for patent of </a:t>
            </a:r>
            <a:r>
              <a:rPr kumimoji="1" lang="en-US" altLang="ko-KR" sz="1600" b="1" dirty="0" err="1">
                <a:solidFill>
                  <a:schemeClr val="tx1">
                    <a:lumMod val="65000"/>
                    <a:lumOff val="35000"/>
                  </a:schemeClr>
                </a:solidFill>
                <a:latin typeface="+mn-ea"/>
              </a:rPr>
              <a:t>Gyeongnam</a:t>
            </a:r>
            <a:r>
              <a:rPr kumimoji="1" lang="en-US" altLang="ko-KR" sz="1600" b="1" dirty="0">
                <a:solidFill>
                  <a:schemeClr val="tx1">
                    <a:lumMod val="65000"/>
                    <a:lumOff val="35000"/>
                  </a:schemeClr>
                </a:solidFill>
                <a:latin typeface="+mn-ea"/>
              </a:rPr>
              <a:t> Intellectual Center</a:t>
            </a:r>
            <a:endParaRPr kumimoji="1" lang="en-US" altLang="ko-KR" b="1" dirty="0">
              <a:solidFill>
                <a:schemeClr val="tx1">
                  <a:lumMod val="65000"/>
                  <a:lumOff val="35000"/>
                </a:schemeClr>
              </a:solidFill>
              <a:latin typeface="+mn-ea"/>
            </a:endParaRPr>
          </a:p>
          <a:p>
            <a:pPr marL="171450" indent="-171450" fontAlgn="base">
              <a:spcBef>
                <a:spcPct val="0"/>
              </a:spcBef>
              <a:spcAft>
                <a:spcPct val="0"/>
              </a:spcAft>
            </a:pPr>
            <a:r>
              <a:rPr kumimoji="1" lang="en-US" altLang="ko-KR" b="1" dirty="0">
                <a:solidFill>
                  <a:schemeClr val="tx1">
                    <a:lumMod val="65000"/>
                    <a:lumOff val="35000"/>
                  </a:schemeClr>
                </a:solidFill>
                <a:latin typeface="+mn-ea"/>
              </a:rPr>
              <a:t>•   Dec 2019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(In</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progress)</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KC certification for aluminum structures</a:t>
            </a:r>
          </a:p>
          <a:p>
            <a:pPr marL="171450" indent="-171450" fontAlgn="base">
              <a:spcBef>
                <a:spcPct val="0"/>
              </a:spcBef>
              <a:spcAft>
                <a:spcPct val="0"/>
              </a:spcAft>
            </a:pPr>
            <a:r>
              <a:rPr kumimoji="1" lang="en-US" altLang="ko-KR" b="1" dirty="0">
                <a:solidFill>
                  <a:schemeClr val="tx1">
                    <a:lumMod val="65000"/>
                    <a:lumOff val="35000"/>
                  </a:schemeClr>
                </a:solidFill>
                <a:latin typeface="+mn-ea"/>
              </a:rPr>
              <a:t>•   Dec 2019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Signed support business for smart factory</a:t>
            </a:r>
          </a:p>
          <a:p>
            <a:pPr marL="171450" indent="-171450" fontAlgn="base">
              <a:spcBef>
                <a:spcPct val="0"/>
              </a:spcBef>
              <a:spcAft>
                <a:spcPct val="0"/>
              </a:spcAft>
            </a:pPr>
            <a:r>
              <a:rPr kumimoji="1" lang="en-US" altLang="ko-KR" b="1" dirty="0">
                <a:solidFill>
                  <a:schemeClr val="tx1">
                    <a:lumMod val="65000"/>
                    <a:lumOff val="35000"/>
                  </a:schemeClr>
                </a:solidFill>
                <a:latin typeface="+mn-ea"/>
              </a:rPr>
              <a:t>•   Feb 2020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Applied</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for</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a</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patent</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on</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aluminum</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structures/design on boats</a:t>
            </a:r>
          </a:p>
          <a:p>
            <a:pPr marL="171450" indent="-171450" fontAlgn="base">
              <a:spcBef>
                <a:spcPct val="0"/>
              </a:spcBef>
              <a:spcAft>
                <a:spcPct val="0"/>
              </a:spcAft>
            </a:pPr>
            <a:r>
              <a:rPr kumimoji="1" lang="en-US" altLang="ko-KR" b="1" dirty="0">
                <a:solidFill>
                  <a:schemeClr val="tx1">
                    <a:lumMod val="65000"/>
                    <a:lumOff val="35000"/>
                  </a:schemeClr>
                </a:solidFill>
                <a:latin typeface="+mn-ea"/>
              </a:rPr>
              <a:t>•   Mar 2020   </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(In</a:t>
            </a:r>
            <a:r>
              <a:rPr kumimoji="1" lang="ko-KR" altLang="en-US" b="1" dirty="0">
                <a:solidFill>
                  <a:schemeClr val="tx1">
                    <a:lumMod val="65000"/>
                    <a:lumOff val="35000"/>
                  </a:schemeClr>
                </a:solidFill>
                <a:latin typeface="+mn-ea"/>
              </a:rPr>
              <a:t> </a:t>
            </a:r>
            <a:r>
              <a:rPr kumimoji="1" lang="en-US" altLang="ko-KR" b="1" dirty="0">
                <a:solidFill>
                  <a:schemeClr val="tx1">
                    <a:lumMod val="65000"/>
                    <a:lumOff val="35000"/>
                  </a:schemeClr>
                </a:solidFill>
                <a:latin typeface="+mn-ea"/>
              </a:rPr>
              <a:t>progress) Oversea branching in </a:t>
            </a:r>
            <a:r>
              <a:rPr kumimoji="1" lang="en-US" altLang="ko-KR" b="1" dirty="0" smtClean="0">
                <a:solidFill>
                  <a:schemeClr val="tx1">
                    <a:lumMod val="65000"/>
                    <a:lumOff val="35000"/>
                  </a:schemeClr>
                </a:solidFill>
                <a:latin typeface="+mn-ea"/>
              </a:rPr>
              <a:t>Melbourne</a:t>
            </a:r>
          </a:p>
          <a:p>
            <a:pPr marL="171450" indent="-171450" fontAlgn="base">
              <a:spcBef>
                <a:spcPct val="0"/>
              </a:spcBef>
              <a:spcAft>
                <a:spcPct val="0"/>
              </a:spcAft>
            </a:pPr>
            <a:r>
              <a:rPr kumimoji="1" lang="en-US" altLang="ko-KR" b="1" dirty="0">
                <a:solidFill>
                  <a:schemeClr val="tx1">
                    <a:lumMod val="65000"/>
                    <a:lumOff val="35000"/>
                  </a:schemeClr>
                </a:solidFill>
                <a:latin typeface="+mn-ea"/>
              </a:rPr>
              <a:t>•   </a:t>
            </a:r>
            <a:r>
              <a:rPr kumimoji="1" lang="en-US" altLang="ko-KR" b="1" dirty="0" smtClean="0">
                <a:solidFill>
                  <a:schemeClr val="tx1">
                    <a:lumMod val="65000"/>
                    <a:lumOff val="35000"/>
                  </a:schemeClr>
                </a:solidFill>
                <a:latin typeface="+mn-ea"/>
              </a:rPr>
              <a:t>Oct  2020</a:t>
            </a:r>
            <a:r>
              <a:rPr kumimoji="1" lang="ko-KR" altLang="en-US" b="1" dirty="0" smtClean="0">
                <a:solidFill>
                  <a:schemeClr val="tx1">
                    <a:lumMod val="65000"/>
                    <a:lumOff val="35000"/>
                  </a:schemeClr>
                </a:solidFill>
                <a:latin typeface="+mn-ea"/>
              </a:rPr>
              <a:t>           </a:t>
            </a:r>
            <a:r>
              <a:rPr kumimoji="1" lang="en-US" altLang="ko-KR" b="1" dirty="0" err="1" smtClean="0">
                <a:solidFill>
                  <a:schemeClr val="tx1">
                    <a:lumMod val="65000"/>
                    <a:lumOff val="35000"/>
                  </a:schemeClr>
                </a:solidFill>
                <a:latin typeface="+mn-ea"/>
              </a:rPr>
              <a:t>Aluminium</a:t>
            </a:r>
            <a:r>
              <a:rPr kumimoji="1" lang="ko-KR" altLang="en-US" b="1" dirty="0" smtClean="0">
                <a:solidFill>
                  <a:schemeClr val="tx1">
                    <a:lumMod val="65000"/>
                    <a:lumOff val="35000"/>
                  </a:schemeClr>
                </a:solidFill>
                <a:latin typeface="+mn-ea"/>
              </a:rPr>
              <a:t> </a:t>
            </a:r>
            <a:r>
              <a:rPr kumimoji="1" lang="en-US" altLang="ko-KR" b="1" dirty="0" err="1" smtClean="0">
                <a:solidFill>
                  <a:schemeClr val="tx1">
                    <a:lumMod val="65000"/>
                    <a:lumOff val="35000"/>
                  </a:schemeClr>
                </a:solidFill>
                <a:latin typeface="+mn-ea"/>
              </a:rPr>
              <a:t>Workboard</a:t>
            </a:r>
            <a:r>
              <a:rPr kumimoji="1" lang="ko-KR" altLang="en-US" b="1" dirty="0" smtClean="0">
                <a:solidFill>
                  <a:schemeClr val="tx1">
                    <a:lumMod val="65000"/>
                    <a:lumOff val="35000"/>
                  </a:schemeClr>
                </a:solidFill>
                <a:latin typeface="+mn-ea"/>
              </a:rPr>
              <a:t> </a:t>
            </a:r>
            <a:r>
              <a:rPr kumimoji="1" lang="en-US" altLang="ko-KR" b="1" dirty="0" smtClean="0">
                <a:solidFill>
                  <a:schemeClr val="tx1">
                    <a:lumMod val="65000"/>
                    <a:lumOff val="35000"/>
                  </a:schemeClr>
                </a:solidFill>
                <a:latin typeface="+mn-ea"/>
              </a:rPr>
              <a:t>Certified KCS(20-AV2BP-0256)</a:t>
            </a:r>
            <a:endParaRPr kumimoji="1" lang="en-US" altLang="ko-KR" b="1" dirty="0">
              <a:solidFill>
                <a:schemeClr val="tx1">
                  <a:lumMod val="65000"/>
                  <a:lumOff val="35000"/>
                </a:schemeClr>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rmAutofit/>
          </a:bodyPr>
          <a:lstStyle/>
          <a:p>
            <a:r>
              <a:rPr lang="en-US" altLang="ko-KR" sz="2800" b="1" dirty="0">
                <a:latin typeface="HY울릉도M" pitchFamily="18" charset="-127"/>
                <a:ea typeface="HY울릉도M" pitchFamily="18" charset="-127"/>
              </a:rPr>
              <a:t>3. </a:t>
            </a:r>
            <a:r>
              <a:rPr lang="en-US" sz="2800" b="1" dirty="0">
                <a:latin typeface="HY울릉도M" pitchFamily="18" charset="-127"/>
                <a:ea typeface="HY울릉도M" pitchFamily="18" charset="-127"/>
              </a:rPr>
              <a:t>Organization</a:t>
            </a:r>
            <a:endParaRPr lang="ko-KR" altLang="en-US" sz="2800" b="1" dirty="0">
              <a:latin typeface="HY울릉도M" pitchFamily="18" charset="-127"/>
              <a:ea typeface="HY울릉도M" pitchFamily="18" charset="-127"/>
            </a:endParaRPr>
          </a:p>
        </p:txBody>
      </p:sp>
      <p:graphicFrame>
        <p:nvGraphicFramePr>
          <p:cNvPr id="33" name="다이어그램 32"/>
          <p:cNvGraphicFramePr/>
          <p:nvPr>
            <p:extLst>
              <p:ext uri="{D42A27DB-BD31-4B8C-83A1-F6EECF244321}">
                <p14:modId xmlns:p14="http://schemas.microsoft.com/office/powerpoint/2010/main" val="3430472794"/>
              </p:ext>
            </p:extLst>
          </p:nvPr>
        </p:nvGraphicFramePr>
        <p:xfrm>
          <a:off x="77357" y="1268414"/>
          <a:ext cx="4643470" cy="4446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4" name="다이어그램 33"/>
          <p:cNvGraphicFramePr/>
          <p:nvPr>
            <p:extLst>
              <p:ext uri="{D42A27DB-BD31-4B8C-83A1-F6EECF244321}">
                <p14:modId xmlns:p14="http://schemas.microsoft.com/office/powerpoint/2010/main" val="3831183920"/>
              </p:ext>
            </p:extLst>
          </p:nvPr>
        </p:nvGraphicFramePr>
        <p:xfrm>
          <a:off x="5107782" y="1857364"/>
          <a:ext cx="4488688" cy="42148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5" name="TextBox 34"/>
          <p:cNvSpPr txBox="1"/>
          <p:nvPr/>
        </p:nvSpPr>
        <p:spPr>
          <a:xfrm>
            <a:off x="696486" y="1500174"/>
            <a:ext cx="2940864" cy="369332"/>
          </a:xfrm>
          <a:prstGeom prst="rect">
            <a:avLst/>
          </a:prstGeom>
          <a:noFill/>
        </p:spPr>
        <p:txBody>
          <a:bodyPr wrap="square" rtlCol="0">
            <a:spAutoFit/>
          </a:bodyPr>
          <a:lstStyle/>
          <a:p>
            <a:pPr algn="ctr"/>
            <a:r>
              <a:rPr lang="en-US" altLang="ko-KR" dirty="0">
                <a:latin typeface="HY울릉도M" pitchFamily="18" charset="-127"/>
                <a:ea typeface="HY울릉도M" pitchFamily="18" charset="-127"/>
              </a:rPr>
              <a:t>Organization</a:t>
            </a:r>
            <a:r>
              <a:rPr lang="ko-KR" altLang="en-US" dirty="0">
                <a:latin typeface="HY울릉도M" pitchFamily="18" charset="-127"/>
                <a:ea typeface="HY울릉도M" pitchFamily="18" charset="-127"/>
              </a:rPr>
              <a:t> </a:t>
            </a:r>
            <a:r>
              <a:rPr lang="en-US" altLang="ko-KR" dirty="0">
                <a:latin typeface="HY울릉도M" pitchFamily="18" charset="-127"/>
                <a:ea typeface="HY울릉도M" pitchFamily="18" charset="-127"/>
              </a:rPr>
              <a:t>chart</a:t>
            </a:r>
            <a:endParaRPr lang="ko-KR" altLang="en-US" dirty="0">
              <a:latin typeface="HY울릉도M" pitchFamily="18" charset="-127"/>
              <a:ea typeface="HY울릉도M" pitchFamily="18" charset="-127"/>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rmAutofit/>
          </a:bodyPr>
          <a:lstStyle/>
          <a:p>
            <a:r>
              <a:rPr lang="en-US" altLang="ko-KR" sz="2800" b="1" dirty="0">
                <a:latin typeface="HY울릉도M" pitchFamily="18" charset="-127"/>
                <a:ea typeface="HY울릉도M" pitchFamily="18" charset="-127"/>
              </a:rPr>
              <a:t>4. Equipment</a:t>
            </a:r>
            <a:r>
              <a:rPr lang="en-US" altLang="ko-KR" sz="2800" dirty="0">
                <a:latin typeface="HY울릉도M" pitchFamily="18" charset="-127"/>
                <a:ea typeface="HY울릉도M" pitchFamily="18" charset="-127"/>
              </a:rPr>
              <a:t> </a:t>
            </a:r>
            <a:r>
              <a:rPr lang="en-US" altLang="ko-KR" sz="1600" b="1" dirty="0">
                <a:latin typeface="HY울릉도M" pitchFamily="18" charset="-127"/>
                <a:ea typeface="HY울릉도M" pitchFamily="18" charset="-127"/>
              </a:rPr>
              <a:t>(2020.03.11 N</a:t>
            </a:r>
            <a:r>
              <a:rPr lang="en-US" altLang="ko-KR" sz="1600" dirty="0">
                <a:latin typeface="HY울릉도M" pitchFamily="18" charset="-127"/>
                <a:ea typeface="HY울릉도M" pitchFamily="18" charset="-127"/>
              </a:rPr>
              <a:t>ow</a:t>
            </a:r>
            <a:r>
              <a:rPr lang="en-US" altLang="ko-KR" sz="1600" b="1" dirty="0">
                <a:latin typeface="HY울릉도M" pitchFamily="18" charset="-127"/>
                <a:ea typeface="HY울릉도M" pitchFamily="18" charset="-127"/>
              </a:rPr>
              <a:t>)</a:t>
            </a:r>
            <a:endParaRPr lang="ko-KR" altLang="en-US" sz="2400" b="1" dirty="0">
              <a:latin typeface="HY울릉도M" pitchFamily="18" charset="-127"/>
              <a:ea typeface="HY울릉도M" pitchFamily="18" charset="-127"/>
            </a:endParaRPr>
          </a:p>
        </p:txBody>
      </p:sp>
      <p:graphicFrame>
        <p:nvGraphicFramePr>
          <p:cNvPr id="2" name="표 1"/>
          <p:cNvGraphicFramePr>
            <a:graphicFrameLocks noGrp="1"/>
          </p:cNvGraphicFramePr>
          <p:nvPr>
            <p:extLst>
              <p:ext uri="{D42A27DB-BD31-4B8C-83A1-F6EECF244321}">
                <p14:modId xmlns:p14="http://schemas.microsoft.com/office/powerpoint/2010/main" val="3263501095"/>
              </p:ext>
            </p:extLst>
          </p:nvPr>
        </p:nvGraphicFramePr>
        <p:xfrm>
          <a:off x="226690" y="1196749"/>
          <a:ext cx="9406830" cy="5602549"/>
        </p:xfrm>
        <a:graphic>
          <a:graphicData uri="http://schemas.openxmlformats.org/drawingml/2006/table">
            <a:tbl>
              <a:tblPr firstRow="1" bandRow="1">
                <a:tableStyleId>{5C22544A-7EE6-4342-B048-85BDC9FD1C3A}</a:tableStyleId>
              </a:tblPr>
              <a:tblGrid>
                <a:gridCol w="1960218">
                  <a:extLst>
                    <a:ext uri="{9D8B030D-6E8A-4147-A177-3AD203B41FA5}">
                      <a16:colId xmlns:a16="http://schemas.microsoft.com/office/drawing/2014/main" xmlns="" val="20000"/>
                    </a:ext>
                  </a:extLst>
                </a:gridCol>
                <a:gridCol w="4312549">
                  <a:extLst>
                    <a:ext uri="{9D8B030D-6E8A-4147-A177-3AD203B41FA5}">
                      <a16:colId xmlns:a16="http://schemas.microsoft.com/office/drawing/2014/main" xmlns="" val="20001"/>
                    </a:ext>
                  </a:extLst>
                </a:gridCol>
                <a:gridCol w="1026797">
                  <a:extLst>
                    <a:ext uri="{9D8B030D-6E8A-4147-A177-3AD203B41FA5}">
                      <a16:colId xmlns:a16="http://schemas.microsoft.com/office/drawing/2014/main" xmlns="" val="20002"/>
                    </a:ext>
                  </a:extLst>
                </a:gridCol>
                <a:gridCol w="2107266">
                  <a:extLst>
                    <a:ext uri="{9D8B030D-6E8A-4147-A177-3AD203B41FA5}">
                      <a16:colId xmlns:a16="http://schemas.microsoft.com/office/drawing/2014/main" xmlns="" val="20003"/>
                    </a:ext>
                  </a:extLst>
                </a:gridCol>
              </a:tblGrid>
              <a:tr h="600067">
                <a:tc>
                  <a:txBody>
                    <a:bodyPr/>
                    <a:lstStyle/>
                    <a:p>
                      <a:pPr algn="ctr" latinLnBrk="1"/>
                      <a:r>
                        <a:rPr lang="en-US" altLang="ko-KR" sz="2000" b="1" dirty="0"/>
                        <a:t>Equipment</a:t>
                      </a:r>
                      <a:endParaRPr lang="ko-KR" altLang="en-US" sz="2000" b="1" dirty="0"/>
                    </a:p>
                  </a:txBody>
                  <a:tcPr anchor="ctr"/>
                </a:tc>
                <a:tc>
                  <a:txBody>
                    <a:bodyPr/>
                    <a:lstStyle/>
                    <a:p>
                      <a:pPr algn="ctr" latinLnBrk="1"/>
                      <a:r>
                        <a:rPr lang="en-US" altLang="ko-KR" sz="2000" dirty="0"/>
                        <a:t>Propose</a:t>
                      </a:r>
                      <a:endParaRPr lang="ko-KR" altLang="en-US" sz="2000" b="1" dirty="0"/>
                    </a:p>
                  </a:txBody>
                  <a:tcPr anchor="ctr"/>
                </a:tc>
                <a:tc>
                  <a:txBody>
                    <a:bodyPr/>
                    <a:lstStyle/>
                    <a:p>
                      <a:pPr algn="ctr" latinLnBrk="1"/>
                      <a:r>
                        <a:rPr lang="en-US" altLang="ko-KR" sz="2000" dirty="0"/>
                        <a:t>No</a:t>
                      </a:r>
                      <a:endParaRPr lang="ko-KR" altLang="en-US" sz="2000" b="1" dirty="0"/>
                    </a:p>
                  </a:txBody>
                  <a:tcPr anchor="ctr"/>
                </a:tc>
                <a:tc>
                  <a:txBody>
                    <a:bodyPr/>
                    <a:lstStyle/>
                    <a:p>
                      <a:pPr algn="ctr" latinLnBrk="1"/>
                      <a:r>
                        <a:rPr lang="en-US" altLang="ko-KR" sz="2000" dirty="0"/>
                        <a:t>Remark</a:t>
                      </a:r>
                      <a:endParaRPr lang="ko-KR" altLang="en-US" sz="2000" b="1" dirty="0"/>
                    </a:p>
                  </a:txBody>
                  <a:tcPr anchor="ctr"/>
                </a:tc>
                <a:extLst>
                  <a:ext uri="{0D108BD9-81ED-4DB2-BD59-A6C34878D82A}">
                    <a16:rowId xmlns:a16="http://schemas.microsoft.com/office/drawing/2014/main" xmlns="" val="10000"/>
                  </a:ext>
                </a:extLst>
              </a:tr>
              <a:tr h="600067">
                <a:tc>
                  <a:txBody>
                    <a:bodyPr/>
                    <a:lstStyle/>
                    <a:p>
                      <a:pPr algn="ctr" latinLnBrk="1"/>
                      <a:r>
                        <a:rPr lang="en-US" altLang="ko-KR" sz="2000" b="0" dirty="0"/>
                        <a:t>Cutter</a:t>
                      </a:r>
                      <a:endParaRPr lang="ko-KR" altLang="en-US" sz="2000" b="0" dirty="0"/>
                    </a:p>
                  </a:txBody>
                  <a:tcPr anchor="ctr"/>
                </a:tc>
                <a:tc>
                  <a:txBody>
                    <a:bodyPr/>
                    <a:lstStyle/>
                    <a:p>
                      <a:pPr algn="ctr" latinLnBrk="1"/>
                      <a:r>
                        <a:rPr lang="en-US" altLang="ko-KR" sz="2000" b="0" dirty="0"/>
                        <a:t>Part cutting</a:t>
                      </a:r>
                      <a:endParaRPr lang="ko-KR" altLang="en-US" sz="2000" b="0" dirty="0"/>
                    </a:p>
                  </a:txBody>
                  <a:tcPr anchor="ctr"/>
                </a:tc>
                <a:tc>
                  <a:txBody>
                    <a:bodyPr/>
                    <a:lstStyle/>
                    <a:p>
                      <a:pPr algn="ctr" latinLnBrk="1"/>
                      <a:r>
                        <a:rPr lang="en-US" altLang="ko-KR" sz="2000" dirty="0"/>
                        <a:t>3</a:t>
                      </a:r>
                      <a:endParaRPr lang="ko-KR" altLang="en-US" sz="2000" b="1" dirty="0"/>
                    </a:p>
                  </a:txBody>
                  <a:tcPr anchor="ctr"/>
                </a:tc>
                <a:tc>
                  <a:txBody>
                    <a:bodyPr/>
                    <a:lstStyle/>
                    <a:p>
                      <a:pPr algn="ctr" latinLnBrk="1"/>
                      <a:endParaRPr lang="ko-KR" altLang="en-US" sz="2000" b="1" dirty="0"/>
                    </a:p>
                  </a:txBody>
                  <a:tcPr anchor="ctr"/>
                </a:tc>
                <a:extLst>
                  <a:ext uri="{0D108BD9-81ED-4DB2-BD59-A6C34878D82A}">
                    <a16:rowId xmlns:a16="http://schemas.microsoft.com/office/drawing/2014/main" xmlns="" val="10001"/>
                  </a:ext>
                </a:extLst>
              </a:tr>
              <a:tr h="600067">
                <a:tc>
                  <a:txBody>
                    <a:bodyPr/>
                    <a:lstStyle/>
                    <a:p>
                      <a:pPr algn="ctr" latinLnBrk="1"/>
                      <a:r>
                        <a:rPr lang="en-US" altLang="ko-KR" sz="2000" b="0" dirty="0"/>
                        <a:t>Welder</a:t>
                      </a:r>
                      <a:endParaRPr lang="ko-KR" altLang="en-US" sz="2000" b="0" dirty="0"/>
                    </a:p>
                  </a:txBody>
                  <a:tcPr anchor="ctr"/>
                </a:tc>
                <a:tc>
                  <a:txBody>
                    <a:bodyPr/>
                    <a:lstStyle/>
                    <a:p>
                      <a:pPr algn="ctr" latinLnBrk="1"/>
                      <a:r>
                        <a:rPr lang="en-US" altLang="ko-KR" sz="2000" b="0" dirty="0"/>
                        <a:t>Aluminum</a:t>
                      </a:r>
                      <a:r>
                        <a:rPr lang="ko-KR" altLang="en-US" sz="2000" b="0" dirty="0"/>
                        <a:t> </a:t>
                      </a:r>
                      <a:r>
                        <a:rPr lang="en-US" altLang="ko-KR" sz="2000" b="0" dirty="0"/>
                        <a:t>welding</a:t>
                      </a:r>
                      <a:endParaRPr lang="ko-KR" altLang="en-US" sz="2000" b="0" dirty="0"/>
                    </a:p>
                  </a:txBody>
                  <a:tcPr anchor="ctr"/>
                </a:tc>
                <a:tc>
                  <a:txBody>
                    <a:bodyPr/>
                    <a:lstStyle/>
                    <a:p>
                      <a:pPr algn="ctr" latinLnBrk="1"/>
                      <a:r>
                        <a:rPr lang="en-US" altLang="ko-KR" sz="2000" dirty="0"/>
                        <a:t>6</a:t>
                      </a:r>
                      <a:endParaRPr lang="ko-KR" altLang="en-US" sz="2000" b="1" dirty="0"/>
                    </a:p>
                  </a:txBody>
                  <a:tcPr anchor="ctr"/>
                </a:tc>
                <a:tc>
                  <a:txBody>
                    <a:bodyPr/>
                    <a:lstStyle/>
                    <a:p>
                      <a:pPr algn="ctr" latinLnBrk="1"/>
                      <a:endParaRPr lang="ko-KR" altLang="en-US" sz="2000" b="1" dirty="0"/>
                    </a:p>
                  </a:txBody>
                  <a:tcPr anchor="ctr"/>
                </a:tc>
                <a:extLst>
                  <a:ext uri="{0D108BD9-81ED-4DB2-BD59-A6C34878D82A}">
                    <a16:rowId xmlns:a16="http://schemas.microsoft.com/office/drawing/2014/main" xmlns="" val="10002"/>
                  </a:ext>
                </a:extLst>
              </a:tr>
              <a:tr h="600067">
                <a:tc>
                  <a:txBody>
                    <a:bodyPr/>
                    <a:lstStyle/>
                    <a:p>
                      <a:pPr algn="ctr" latinLnBrk="1"/>
                      <a:r>
                        <a:rPr lang="en-US" altLang="ko-KR" sz="2000" b="0" dirty="0"/>
                        <a:t>Assembly jig</a:t>
                      </a:r>
                      <a:endParaRPr lang="ko-KR" altLang="en-US" sz="2000" b="0" dirty="0"/>
                    </a:p>
                  </a:txBody>
                  <a:tcPr anchor="ctr"/>
                </a:tc>
                <a:tc>
                  <a:txBody>
                    <a:bodyPr/>
                    <a:lstStyle/>
                    <a:p>
                      <a:pPr algn="ctr" latinLnBrk="1"/>
                      <a:r>
                        <a:rPr lang="en-US" altLang="ko-KR" sz="2000" b="0" dirty="0"/>
                        <a:t>Aluminum structure welding</a:t>
                      </a:r>
                      <a:endParaRPr lang="ko-KR" altLang="en-US" sz="2000" b="0" dirty="0"/>
                    </a:p>
                  </a:txBody>
                  <a:tcPr anchor="ctr"/>
                </a:tc>
                <a:tc>
                  <a:txBody>
                    <a:bodyPr/>
                    <a:lstStyle/>
                    <a:p>
                      <a:pPr algn="ctr" latinLnBrk="1"/>
                      <a:r>
                        <a:rPr lang="en-US" altLang="ko-KR" sz="2000" dirty="0"/>
                        <a:t>3</a:t>
                      </a:r>
                      <a:endParaRPr lang="ko-KR" altLang="en-US" sz="2000" b="1" dirty="0"/>
                    </a:p>
                  </a:txBody>
                  <a:tcPr anchor="ctr"/>
                </a:tc>
                <a:tc>
                  <a:txBody>
                    <a:bodyPr/>
                    <a:lstStyle/>
                    <a:p>
                      <a:pPr algn="ctr" latinLnBrk="1"/>
                      <a:endParaRPr lang="ko-KR" altLang="en-US" sz="2000" b="1"/>
                    </a:p>
                  </a:txBody>
                  <a:tcPr anchor="ctr"/>
                </a:tc>
                <a:extLst>
                  <a:ext uri="{0D108BD9-81ED-4DB2-BD59-A6C34878D82A}">
                    <a16:rowId xmlns:a16="http://schemas.microsoft.com/office/drawing/2014/main" xmlns="" val="10003"/>
                  </a:ext>
                </a:extLst>
              </a:tr>
              <a:tr h="600067">
                <a:tc>
                  <a:txBody>
                    <a:bodyPr/>
                    <a:lstStyle/>
                    <a:p>
                      <a:pPr algn="ctr" latinLnBrk="1"/>
                      <a:r>
                        <a:rPr lang="en-US" altLang="ko-KR" sz="2000" b="0" dirty="0"/>
                        <a:t>Lathe</a:t>
                      </a:r>
                      <a:endParaRPr lang="ko-KR" altLang="en-US" sz="2000" b="0" dirty="0"/>
                    </a:p>
                  </a:txBody>
                  <a:tcPr anchor="ctr"/>
                </a:tc>
                <a:tc>
                  <a:txBody>
                    <a:bodyPr/>
                    <a:lstStyle/>
                    <a:p>
                      <a:pPr algn="ctr" latinLnBrk="1"/>
                      <a:r>
                        <a:rPr lang="en-US" altLang="ko-KR" sz="2000" dirty="0"/>
                        <a:t>Aluminum rounded-pipe processing</a:t>
                      </a:r>
                      <a:endParaRPr lang="ko-KR" altLang="en-US" sz="2000" b="1" dirty="0"/>
                    </a:p>
                  </a:txBody>
                  <a:tcPr anchor="ctr"/>
                </a:tc>
                <a:tc>
                  <a:txBody>
                    <a:bodyPr/>
                    <a:lstStyle/>
                    <a:p>
                      <a:pPr algn="ctr" latinLnBrk="1"/>
                      <a:r>
                        <a:rPr lang="en-US" altLang="ko-KR" sz="2000" dirty="0"/>
                        <a:t>1</a:t>
                      </a:r>
                      <a:endParaRPr lang="ko-KR" altLang="en-US" sz="2000" b="1" dirty="0"/>
                    </a:p>
                  </a:txBody>
                  <a:tcPr anchor="ctr"/>
                </a:tc>
                <a:tc>
                  <a:txBody>
                    <a:bodyPr/>
                    <a:lstStyle/>
                    <a:p>
                      <a:pPr algn="ctr" latinLnBrk="1"/>
                      <a:endParaRPr lang="ko-KR" altLang="en-US" sz="2000" b="1" dirty="0"/>
                    </a:p>
                  </a:txBody>
                  <a:tcPr anchor="ctr"/>
                </a:tc>
                <a:extLst>
                  <a:ext uri="{0D108BD9-81ED-4DB2-BD59-A6C34878D82A}">
                    <a16:rowId xmlns:a16="http://schemas.microsoft.com/office/drawing/2014/main" xmlns="" val="10004"/>
                  </a:ext>
                </a:extLst>
              </a:tr>
              <a:tr h="600067">
                <a:tc>
                  <a:txBody>
                    <a:bodyPr/>
                    <a:lstStyle/>
                    <a:p>
                      <a:pPr algn="ctr" latinLnBrk="1"/>
                      <a:r>
                        <a:rPr lang="en-US" altLang="ko-KR" sz="2000" b="0" dirty="0"/>
                        <a:t>Bender</a:t>
                      </a:r>
                      <a:endParaRPr lang="ko-KR" altLang="en-US" sz="2000" b="0" dirty="0"/>
                    </a:p>
                  </a:txBody>
                  <a:tcPr anchor="ctr"/>
                </a:tc>
                <a:tc>
                  <a:txBody>
                    <a:bodyPr/>
                    <a:lstStyle/>
                    <a:p>
                      <a:pPr algn="ctr" latinLnBrk="1"/>
                      <a:r>
                        <a:rPr lang="en-US" altLang="ko-KR" sz="2000" dirty="0"/>
                        <a:t>Aluminum pipe bending</a:t>
                      </a:r>
                      <a:endParaRPr lang="ko-KR" altLang="en-US" sz="2000" b="1" dirty="0"/>
                    </a:p>
                  </a:txBody>
                  <a:tcPr anchor="ctr"/>
                </a:tc>
                <a:tc>
                  <a:txBody>
                    <a:bodyPr/>
                    <a:lstStyle/>
                    <a:p>
                      <a:pPr algn="ctr" latinLnBrk="1"/>
                      <a:r>
                        <a:rPr lang="en-US" altLang="ko-KR" sz="2000" dirty="0"/>
                        <a:t>1</a:t>
                      </a:r>
                      <a:endParaRPr lang="ko-KR" altLang="en-US" sz="2000" b="1" dirty="0"/>
                    </a:p>
                  </a:txBody>
                  <a:tcPr anchor="ctr"/>
                </a:tc>
                <a:tc>
                  <a:txBody>
                    <a:bodyPr/>
                    <a:lstStyle/>
                    <a:p>
                      <a:pPr algn="ctr" latinLnBrk="1"/>
                      <a:endParaRPr lang="ko-KR" altLang="en-US" sz="2000" b="1" dirty="0"/>
                    </a:p>
                  </a:txBody>
                  <a:tcPr anchor="ctr"/>
                </a:tc>
                <a:extLst>
                  <a:ext uri="{0D108BD9-81ED-4DB2-BD59-A6C34878D82A}">
                    <a16:rowId xmlns:a16="http://schemas.microsoft.com/office/drawing/2014/main" xmlns="" val="10005"/>
                  </a:ext>
                </a:extLst>
              </a:tr>
              <a:tr h="600067">
                <a:tc>
                  <a:txBody>
                    <a:bodyPr/>
                    <a:lstStyle/>
                    <a:p>
                      <a:pPr algn="ctr" latinLnBrk="1"/>
                      <a:r>
                        <a:rPr lang="en-US" altLang="ko-KR" sz="2000" b="0" dirty="0"/>
                        <a:t>Milling</a:t>
                      </a:r>
                      <a:endParaRPr lang="ko-KR" altLang="en-US" sz="2000" b="0" dirty="0"/>
                    </a:p>
                  </a:txBody>
                  <a:tcPr anchor="ctr"/>
                </a:tc>
                <a:tc>
                  <a:txBody>
                    <a:bodyPr/>
                    <a:lstStyle/>
                    <a:p>
                      <a:pPr algn="ctr" latinLnBrk="1"/>
                      <a:r>
                        <a:rPr lang="en-US" altLang="ko-KR" sz="2000" dirty="0"/>
                        <a:t>Aluminum small-sized parts processing</a:t>
                      </a:r>
                      <a:endParaRPr lang="ko-KR" altLang="en-US" sz="2000" b="1" dirty="0"/>
                    </a:p>
                  </a:txBody>
                  <a:tcPr anchor="ctr"/>
                </a:tc>
                <a:tc>
                  <a:txBody>
                    <a:bodyPr/>
                    <a:lstStyle/>
                    <a:p>
                      <a:pPr algn="ctr" latinLnBrk="1"/>
                      <a:r>
                        <a:rPr lang="en-US" altLang="ko-KR" sz="2000" dirty="0"/>
                        <a:t>1</a:t>
                      </a:r>
                      <a:endParaRPr lang="ko-KR" altLang="en-US" sz="2000" b="1" dirty="0"/>
                    </a:p>
                  </a:txBody>
                  <a:tcPr anchor="ctr"/>
                </a:tc>
                <a:tc>
                  <a:txBody>
                    <a:bodyPr/>
                    <a:lstStyle/>
                    <a:p>
                      <a:pPr algn="ctr" latinLnBrk="1"/>
                      <a:endParaRPr lang="ko-KR" altLang="en-US" sz="2000" b="1" dirty="0"/>
                    </a:p>
                  </a:txBody>
                  <a:tcPr anchor="ctr"/>
                </a:tc>
                <a:extLst>
                  <a:ext uri="{0D108BD9-81ED-4DB2-BD59-A6C34878D82A}">
                    <a16:rowId xmlns:a16="http://schemas.microsoft.com/office/drawing/2014/main" xmlns="" val="10006"/>
                  </a:ext>
                </a:extLst>
              </a:tr>
              <a:tr h="600067">
                <a:tc>
                  <a:txBody>
                    <a:bodyPr/>
                    <a:lstStyle/>
                    <a:p>
                      <a:pPr algn="ctr" latinLnBrk="1"/>
                      <a:r>
                        <a:rPr lang="en-US" altLang="ko-KR" sz="2000" b="0" dirty="0"/>
                        <a:t>CNC</a:t>
                      </a:r>
                      <a:r>
                        <a:rPr lang="en-US" altLang="ko-KR" sz="2000" b="0" baseline="0" dirty="0"/>
                        <a:t> Carver</a:t>
                      </a:r>
                      <a:endParaRPr lang="ko-KR" altLang="en-US" sz="2000" b="0" dirty="0"/>
                    </a:p>
                  </a:txBody>
                  <a:tcPr anchor="ctr"/>
                </a:tc>
                <a:tc>
                  <a:txBody>
                    <a:bodyPr/>
                    <a:lstStyle/>
                    <a:p>
                      <a:pPr algn="ctr" latinLnBrk="1"/>
                      <a:r>
                        <a:rPr lang="en-US" altLang="ko-KR" sz="2000" dirty="0"/>
                        <a:t>Aluminum parts processing</a:t>
                      </a:r>
                      <a:endParaRPr lang="ko-KR" altLang="en-US" sz="2000" b="1" dirty="0"/>
                    </a:p>
                  </a:txBody>
                  <a:tcPr anchor="ctr"/>
                </a:tc>
                <a:tc>
                  <a:txBody>
                    <a:bodyPr/>
                    <a:lstStyle/>
                    <a:p>
                      <a:pPr algn="ctr" latinLnBrk="1"/>
                      <a:r>
                        <a:rPr lang="en-US" altLang="ko-KR" sz="2000" dirty="0"/>
                        <a:t>2</a:t>
                      </a:r>
                      <a:endParaRPr lang="ko-KR" altLang="en-US" sz="2000" b="1" dirty="0"/>
                    </a:p>
                  </a:txBody>
                  <a:tcPr anchor="ctr"/>
                </a:tc>
                <a:tc>
                  <a:txBody>
                    <a:bodyPr/>
                    <a:lstStyle/>
                    <a:p>
                      <a:pPr algn="ctr" latinLnBrk="1"/>
                      <a:endParaRPr lang="ko-KR" altLang="en-US" sz="2000" b="1" dirty="0"/>
                    </a:p>
                  </a:txBody>
                  <a:tcPr anchor="ctr"/>
                </a:tc>
                <a:extLst>
                  <a:ext uri="{0D108BD9-81ED-4DB2-BD59-A6C34878D82A}">
                    <a16:rowId xmlns:a16="http://schemas.microsoft.com/office/drawing/2014/main" xmlns="" val="10007"/>
                  </a:ext>
                </a:extLst>
              </a:tr>
              <a:tr h="600067">
                <a:tc>
                  <a:txBody>
                    <a:bodyPr/>
                    <a:lstStyle/>
                    <a:p>
                      <a:pPr algn="ctr" latinLnBrk="1"/>
                      <a:r>
                        <a:rPr lang="en-US" altLang="ko-KR" sz="2000" b="0" dirty="0" err="1"/>
                        <a:t>Bener</a:t>
                      </a:r>
                      <a:endParaRPr lang="ko-KR" altLang="en-US" sz="2000" b="0" dirty="0"/>
                    </a:p>
                  </a:txBody>
                  <a:tcPr anchor="ctr"/>
                </a:tc>
                <a:tc>
                  <a:txBody>
                    <a:bodyPr/>
                    <a:lstStyle/>
                    <a:p>
                      <a:pPr algn="ctr" latinLnBrk="1"/>
                      <a:r>
                        <a:rPr lang="en-US" altLang="ko-KR" sz="2000" dirty="0"/>
                        <a:t>Aluminum pipe bending</a:t>
                      </a:r>
                      <a:endParaRPr lang="ko-KR" altLang="en-US" sz="2000" b="1" dirty="0"/>
                    </a:p>
                  </a:txBody>
                  <a:tcPr anchor="ctr"/>
                </a:tc>
                <a:tc>
                  <a:txBody>
                    <a:bodyPr/>
                    <a:lstStyle/>
                    <a:p>
                      <a:pPr algn="ctr" latinLnBrk="1"/>
                      <a:r>
                        <a:rPr lang="en-US" altLang="ko-KR" sz="2000" dirty="0"/>
                        <a:t>1</a:t>
                      </a:r>
                      <a:endParaRPr lang="ko-KR" altLang="en-US" sz="2000" b="1" dirty="0"/>
                    </a:p>
                  </a:txBody>
                  <a:tcPr anchor="ctr"/>
                </a:tc>
                <a:tc>
                  <a:txBody>
                    <a:bodyPr/>
                    <a:lstStyle/>
                    <a:p>
                      <a:pPr algn="ctr" latinLnBrk="1"/>
                      <a:endParaRPr lang="ko-KR" altLang="en-US" sz="2000" b="1" dirty="0"/>
                    </a:p>
                  </a:txBody>
                  <a:tcPr anchor="ct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1322791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a:grpSpLocks/>
          </p:cNvGrpSpPr>
          <p:nvPr/>
        </p:nvGrpSpPr>
        <p:grpSpPr bwMode="auto">
          <a:xfrm>
            <a:off x="740534" y="332656"/>
            <a:ext cx="2904574" cy="1015663"/>
            <a:chOff x="5540716" y="1905319"/>
            <a:chExt cx="2681112" cy="1015464"/>
          </a:xfrm>
        </p:grpSpPr>
        <p:sp>
          <p:nvSpPr>
            <p:cNvPr id="10" name="Text Box 4"/>
            <p:cNvSpPr txBox="1">
              <a:spLocks noChangeArrowheads="1"/>
            </p:cNvSpPr>
            <p:nvPr/>
          </p:nvSpPr>
          <p:spPr bwMode="auto">
            <a:xfrm>
              <a:off x="5540716" y="1905319"/>
              <a:ext cx="1067143" cy="1015464"/>
            </a:xfrm>
            <a:prstGeom prst="rect">
              <a:avLst/>
            </a:prstGeom>
            <a:noFill/>
            <a:ln w="9525">
              <a:noFill/>
              <a:miter lim="800000"/>
              <a:headEnd/>
              <a:tailEnd/>
            </a:ln>
          </p:spPr>
          <p:txBody>
            <a:bodyPr wrap="none">
              <a:spAutoFit/>
            </a:bodyPr>
            <a:lstStyle/>
            <a:p>
              <a:r>
                <a:rPr lang="en-US" altLang="ko-KR" sz="6000" dirty="0">
                  <a:solidFill>
                    <a:schemeClr val="bg1"/>
                  </a:solidFill>
                  <a:latin typeface="HY울릉도M" pitchFamily="18" charset="-127"/>
                  <a:ea typeface="HY울릉도M" pitchFamily="18" charset="-127"/>
                </a:rPr>
                <a:t>02</a:t>
              </a:r>
              <a:endParaRPr lang="ko-KR" altLang="ko-KR" sz="6000" dirty="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774" y="2182112"/>
              <a:ext cx="1656054" cy="584660"/>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en-US" altLang="ko-KR" sz="3200" b="1" dirty="0">
                  <a:solidFill>
                    <a:schemeClr val="bg1"/>
                  </a:solidFill>
                  <a:latin typeface="HY울릉도M" pitchFamily="18" charset="-127"/>
                  <a:ea typeface="HY울릉도M" pitchFamily="18" charset="-127"/>
                </a:rPr>
                <a:t>Product</a:t>
              </a:r>
              <a:endParaRPr lang="ko-KR" altLang="en-US" sz="3200" b="1" dirty="0">
                <a:solidFill>
                  <a:schemeClr val="bg1"/>
                </a:solidFill>
                <a:latin typeface="HY울릉도M" pitchFamily="18" charset="-127"/>
                <a:ea typeface="HY울릉도M" pitchFamily="18" charset="-127"/>
              </a:endParaRPr>
            </a:p>
          </p:txBody>
        </p:sp>
      </p:grpSp>
      <p:sp>
        <p:nvSpPr>
          <p:cNvPr id="13" name="Text Box 9"/>
          <p:cNvSpPr txBox="1">
            <a:spLocks noChangeArrowheads="1"/>
          </p:cNvSpPr>
          <p:nvPr/>
        </p:nvSpPr>
        <p:spPr bwMode="auto">
          <a:xfrm>
            <a:off x="1851030" y="1360962"/>
            <a:ext cx="4182090" cy="2523255"/>
          </a:xfrm>
          <a:prstGeom prst="rect">
            <a:avLst/>
          </a:prstGeom>
          <a:noFill/>
          <a:ln w="9525">
            <a:noFill/>
            <a:miter lim="800000"/>
            <a:headEnd/>
            <a:tailEnd/>
          </a:ln>
          <a:effectLst/>
        </p:spPr>
        <p:txBody>
          <a:bodyPr wrap="square">
            <a:spAutoFit/>
          </a:bodyPr>
          <a:lstStyle/>
          <a:p>
            <a:pPr marL="228600" indent="-228600" defTabSz="995690">
              <a:lnSpc>
                <a:spcPct val="200000"/>
              </a:lnSpc>
              <a:buFont typeface="+mj-lt"/>
              <a:buAutoNum type="arabicPeriod"/>
              <a:defRPr/>
            </a:pPr>
            <a:r>
              <a:rPr lang="en-US" altLang="ko-KR" sz="2800" dirty="0">
                <a:solidFill>
                  <a:schemeClr val="bg1"/>
                </a:solidFill>
                <a:latin typeface="HY울릉도M" pitchFamily="18" charset="-127"/>
                <a:ea typeface="HY울릉도M" pitchFamily="18" charset="-127"/>
              </a:rPr>
              <a:t>Ships</a:t>
            </a:r>
          </a:p>
          <a:p>
            <a:pPr marL="228600" indent="-228600" defTabSz="995690">
              <a:lnSpc>
                <a:spcPct val="200000"/>
              </a:lnSpc>
              <a:buFont typeface="+mj-lt"/>
              <a:buAutoNum type="arabicPeriod"/>
              <a:defRPr/>
            </a:pPr>
            <a:r>
              <a:rPr lang="en-US" altLang="ko-KR" sz="2800" dirty="0">
                <a:solidFill>
                  <a:schemeClr val="bg1"/>
                </a:solidFill>
                <a:latin typeface="HY울릉도M" pitchFamily="18" charset="-127"/>
                <a:ea typeface="HY울릉도M" pitchFamily="18" charset="-127"/>
              </a:rPr>
              <a:t>Aluminum structures</a:t>
            </a:r>
          </a:p>
          <a:p>
            <a:pPr marL="228600" indent="-228600" defTabSz="995690">
              <a:lnSpc>
                <a:spcPct val="200000"/>
              </a:lnSpc>
              <a:buFont typeface="+mj-lt"/>
              <a:buAutoNum type="arabicPeriod"/>
              <a:defRPr/>
            </a:pPr>
            <a:r>
              <a:rPr lang="en-US" altLang="ko-KR" sz="2800" dirty="0">
                <a:solidFill>
                  <a:schemeClr val="bg1"/>
                </a:solidFill>
                <a:latin typeface="HY울릉도M" pitchFamily="18" charset="-127"/>
                <a:ea typeface="HY울릉도M" pitchFamily="18" charset="-127"/>
              </a:rPr>
              <a:t>Others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txBox="1">
            <a:spLocks/>
          </p:cNvSpPr>
          <p:nvPr/>
        </p:nvSpPr>
        <p:spPr>
          <a:xfrm>
            <a:off x="416496" y="18864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p>
            <a:pPr marL="0" marR="0" lvl="0" indent="0" algn="l" defTabSz="995690" rtl="0" eaLnBrk="1" fontAlgn="base" latinLnBrk="1" hangingPunct="1">
              <a:lnSpc>
                <a:spcPct val="100000"/>
              </a:lnSpc>
              <a:spcBef>
                <a:spcPct val="0"/>
              </a:spcBef>
              <a:spcAft>
                <a:spcPct val="0"/>
              </a:spcAft>
              <a:buClrTx/>
              <a:buSzTx/>
              <a:buFontTx/>
              <a:buNone/>
              <a:tabLst/>
              <a:defRPr/>
            </a:pPr>
            <a:r>
              <a:rPr kumimoji="0" lang="en-US" altLang="ko-KR"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rPr>
              <a:t>1. </a:t>
            </a:r>
            <a:r>
              <a:rPr lang="en-US" altLang="ko-KR" sz="2800" b="1" dirty="0">
                <a:solidFill>
                  <a:schemeClr val="bg1"/>
                </a:solidFill>
                <a:latin typeface="HY울릉도M" pitchFamily="18" charset="-127"/>
                <a:ea typeface="HY울릉도M" pitchFamily="18" charset="-127"/>
                <a:cs typeface="+mj-cs"/>
              </a:rPr>
              <a:t>Ships</a:t>
            </a:r>
            <a:endParaRPr kumimoji="0" lang="ko-KR" altLang="en-US"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endParaRPr>
          </a:p>
        </p:txBody>
      </p:sp>
      <p:graphicFrame>
        <p:nvGraphicFramePr>
          <p:cNvPr id="2" name="표 1"/>
          <p:cNvGraphicFramePr>
            <a:graphicFrameLocks noGrp="1"/>
          </p:cNvGraphicFramePr>
          <p:nvPr>
            <p:extLst>
              <p:ext uri="{D42A27DB-BD31-4B8C-83A1-F6EECF244321}">
                <p14:modId xmlns:p14="http://schemas.microsoft.com/office/powerpoint/2010/main" val="267048307"/>
              </p:ext>
            </p:extLst>
          </p:nvPr>
        </p:nvGraphicFramePr>
        <p:xfrm>
          <a:off x="4520952" y="1124745"/>
          <a:ext cx="3512840" cy="2743200"/>
        </p:xfrm>
        <a:graphic>
          <a:graphicData uri="http://schemas.openxmlformats.org/drawingml/2006/table">
            <a:tbl>
              <a:tblPr firstRow="1" bandRow="1">
                <a:tableStyleId>{5940675A-B579-460E-94D1-54222C63F5DA}</a:tableStyleId>
              </a:tblPr>
              <a:tblGrid>
                <a:gridCol w="1252235">
                  <a:extLst>
                    <a:ext uri="{9D8B030D-6E8A-4147-A177-3AD203B41FA5}">
                      <a16:colId xmlns:a16="http://schemas.microsoft.com/office/drawing/2014/main" xmlns="" val="20000"/>
                    </a:ext>
                  </a:extLst>
                </a:gridCol>
                <a:gridCol w="2260605">
                  <a:extLst>
                    <a:ext uri="{9D8B030D-6E8A-4147-A177-3AD203B41FA5}">
                      <a16:colId xmlns:a16="http://schemas.microsoft.com/office/drawing/2014/main" xmlns="" val="20001"/>
                    </a:ext>
                  </a:extLst>
                </a:gridCol>
              </a:tblGrid>
              <a:tr h="0">
                <a:tc>
                  <a:txBody>
                    <a:bodyPr/>
                    <a:lstStyle/>
                    <a:p>
                      <a:pPr latinLnBrk="1"/>
                      <a:r>
                        <a:rPr lang="en-US" altLang="ko-KR" sz="1200" dirty="0"/>
                        <a:t>Type</a:t>
                      </a:r>
                      <a:endParaRPr lang="ko-KR" altLang="en-US" sz="1200" dirty="0"/>
                    </a:p>
                  </a:txBody>
                  <a:tcPr/>
                </a:tc>
                <a:tc>
                  <a:txBody>
                    <a:bodyPr/>
                    <a:lstStyle/>
                    <a:p>
                      <a:pPr latinLnBrk="1"/>
                      <a:r>
                        <a:rPr lang="en-US" altLang="ko-KR" sz="1200" dirty="0"/>
                        <a:t>Patrol ship</a:t>
                      </a:r>
                      <a:endParaRPr lang="ko-KR" altLang="en-US" sz="1200" dirty="0"/>
                    </a:p>
                  </a:txBody>
                  <a:tcPr/>
                </a:tc>
                <a:extLst>
                  <a:ext uri="{0D108BD9-81ED-4DB2-BD59-A6C34878D82A}">
                    <a16:rowId xmlns:a16="http://schemas.microsoft.com/office/drawing/2014/main" xmlns="" val="10000"/>
                  </a:ext>
                </a:extLst>
              </a:tr>
              <a:tr h="0">
                <a:tc>
                  <a:txBody>
                    <a:bodyPr/>
                    <a:lstStyle/>
                    <a:p>
                      <a:pPr latinLnBrk="1"/>
                      <a:r>
                        <a:rPr lang="en-US" altLang="ko-KR" sz="1200" dirty="0"/>
                        <a:t>Client</a:t>
                      </a:r>
                      <a:endParaRPr lang="ko-KR" altLang="en-US" sz="1200" dirty="0"/>
                    </a:p>
                  </a:txBody>
                  <a:tcPr/>
                </a:tc>
                <a:tc>
                  <a:txBody>
                    <a:bodyPr/>
                    <a:lstStyle/>
                    <a:p>
                      <a:pPr latinLnBrk="1"/>
                      <a:r>
                        <a:rPr lang="en-US" altLang="ko-KR" sz="1200" dirty="0"/>
                        <a:t>Fishery technology office</a:t>
                      </a:r>
                      <a:endParaRPr lang="ko-KR" altLang="en-US" sz="1200" dirty="0"/>
                    </a:p>
                  </a:txBody>
                  <a:tcPr/>
                </a:tc>
                <a:extLst>
                  <a:ext uri="{0D108BD9-81ED-4DB2-BD59-A6C34878D82A}">
                    <a16:rowId xmlns:a16="http://schemas.microsoft.com/office/drawing/2014/main" xmlns="" val="10001"/>
                  </a:ext>
                </a:extLst>
              </a:tr>
              <a:tr h="0">
                <a:tc>
                  <a:txBody>
                    <a:bodyPr/>
                    <a:lstStyle/>
                    <a:p>
                      <a:pPr latinLnBrk="1"/>
                      <a:r>
                        <a:rPr lang="en-US" altLang="ko-KR" sz="1200" dirty="0"/>
                        <a:t>Tons</a:t>
                      </a:r>
                      <a:endParaRPr lang="ko-KR" altLang="en-US" sz="1200" dirty="0"/>
                    </a:p>
                  </a:txBody>
                  <a:tcPr/>
                </a:tc>
                <a:tc>
                  <a:txBody>
                    <a:bodyPr/>
                    <a:lstStyle/>
                    <a:p>
                      <a:pPr latinLnBrk="1"/>
                      <a:r>
                        <a:rPr lang="en-US" altLang="ko-KR" sz="1200" dirty="0"/>
                        <a:t>4.99</a:t>
                      </a:r>
                      <a:r>
                        <a:rPr lang="ko-KR" altLang="en-US" sz="1200" dirty="0"/>
                        <a:t> </a:t>
                      </a:r>
                      <a:r>
                        <a:rPr lang="en-US" altLang="ko-KR" sz="1200" dirty="0"/>
                        <a:t>ton</a:t>
                      </a:r>
                      <a:endParaRPr lang="ko-KR" altLang="en-US" sz="1200" dirty="0"/>
                    </a:p>
                  </a:txBody>
                  <a:tcPr/>
                </a:tc>
                <a:extLst>
                  <a:ext uri="{0D108BD9-81ED-4DB2-BD59-A6C34878D82A}">
                    <a16:rowId xmlns:a16="http://schemas.microsoft.com/office/drawing/2014/main" xmlns="" val="10002"/>
                  </a:ext>
                </a:extLst>
              </a:tr>
              <a:tr h="0">
                <a:tc>
                  <a:txBody>
                    <a:bodyPr/>
                    <a:lstStyle/>
                    <a:p>
                      <a:pPr latinLnBrk="1"/>
                      <a:r>
                        <a:rPr lang="en-US" altLang="ko-KR" sz="1200" dirty="0"/>
                        <a:t>Length</a:t>
                      </a:r>
                      <a:endParaRPr lang="ko-KR" altLang="en-US" sz="1200" dirty="0"/>
                    </a:p>
                  </a:txBody>
                  <a:tcPr/>
                </a:tc>
                <a:tc>
                  <a:txBody>
                    <a:bodyPr/>
                    <a:lstStyle/>
                    <a:p>
                      <a:pPr latinLnBrk="1"/>
                      <a:r>
                        <a:rPr lang="en-US" altLang="ko-KR" sz="1200" dirty="0"/>
                        <a:t>10m</a:t>
                      </a:r>
                      <a:endParaRPr lang="ko-KR" altLang="en-US" sz="1200" dirty="0"/>
                    </a:p>
                  </a:txBody>
                  <a:tcPr/>
                </a:tc>
                <a:extLst>
                  <a:ext uri="{0D108BD9-81ED-4DB2-BD59-A6C34878D82A}">
                    <a16:rowId xmlns:a16="http://schemas.microsoft.com/office/drawing/2014/main" xmlns="" val="10003"/>
                  </a:ext>
                </a:extLst>
              </a:tr>
              <a:tr h="0">
                <a:tc>
                  <a:txBody>
                    <a:bodyPr/>
                    <a:lstStyle/>
                    <a:p>
                      <a:pPr latinLnBrk="1"/>
                      <a:r>
                        <a:rPr lang="en-US" altLang="ko-KR" sz="1200" dirty="0"/>
                        <a:t>Width</a:t>
                      </a:r>
                      <a:endParaRPr lang="ko-KR" altLang="en-US" sz="1200" dirty="0"/>
                    </a:p>
                  </a:txBody>
                  <a:tcPr/>
                </a:tc>
                <a:tc>
                  <a:txBody>
                    <a:bodyPr/>
                    <a:lstStyle/>
                    <a:p>
                      <a:pPr latinLnBrk="1"/>
                      <a:r>
                        <a:rPr lang="en-US" altLang="ko-KR" sz="1200" dirty="0"/>
                        <a:t>3.1m</a:t>
                      </a:r>
                      <a:endParaRPr lang="ko-KR" altLang="en-US" sz="1200" dirty="0"/>
                    </a:p>
                  </a:txBody>
                  <a:tcPr/>
                </a:tc>
                <a:extLst>
                  <a:ext uri="{0D108BD9-81ED-4DB2-BD59-A6C34878D82A}">
                    <a16:rowId xmlns:a16="http://schemas.microsoft.com/office/drawing/2014/main" xmlns="" val="10004"/>
                  </a:ext>
                </a:extLst>
              </a:tr>
              <a:tr h="0">
                <a:tc>
                  <a:txBody>
                    <a:bodyPr/>
                    <a:lstStyle/>
                    <a:p>
                      <a:pPr latinLnBrk="1"/>
                      <a:r>
                        <a:rPr lang="en-US" altLang="ko-KR" sz="1200" dirty="0"/>
                        <a:t>Depth</a:t>
                      </a:r>
                      <a:endParaRPr lang="ko-KR" altLang="en-US" sz="1200" dirty="0"/>
                    </a:p>
                  </a:txBody>
                  <a:tcPr/>
                </a:tc>
                <a:tc>
                  <a:txBody>
                    <a:bodyPr/>
                    <a:lstStyle/>
                    <a:p>
                      <a:pPr latinLnBrk="1"/>
                      <a:r>
                        <a:rPr lang="en-US" altLang="ko-KR" sz="1200" dirty="0"/>
                        <a:t>0.8m</a:t>
                      </a:r>
                      <a:endParaRPr lang="ko-KR" altLang="en-US" sz="1200" dirty="0"/>
                    </a:p>
                  </a:txBody>
                  <a:tcPr/>
                </a:tc>
                <a:extLst>
                  <a:ext uri="{0D108BD9-81ED-4DB2-BD59-A6C34878D82A}">
                    <a16:rowId xmlns:a16="http://schemas.microsoft.com/office/drawing/2014/main" xmlns="" val="10005"/>
                  </a:ext>
                </a:extLst>
              </a:tr>
              <a:tr h="0">
                <a:tc>
                  <a:txBody>
                    <a:bodyPr/>
                    <a:lstStyle/>
                    <a:p>
                      <a:pPr latinLnBrk="1"/>
                      <a:r>
                        <a:rPr lang="en-US" altLang="ko-KR" sz="1200" dirty="0"/>
                        <a:t>Engine</a:t>
                      </a:r>
                      <a:endParaRPr lang="ko-KR" altLang="en-US" sz="1200" dirty="0"/>
                    </a:p>
                  </a:txBody>
                  <a:tcPr/>
                </a:tc>
                <a:tc>
                  <a:txBody>
                    <a:bodyPr/>
                    <a:lstStyle/>
                    <a:p>
                      <a:pPr latinLnBrk="1"/>
                      <a:r>
                        <a:rPr lang="en-US" altLang="ko-KR" sz="1200" dirty="0"/>
                        <a:t>448</a:t>
                      </a:r>
                      <a:r>
                        <a:rPr lang="ko-KR" altLang="en-US" sz="1200" dirty="0"/>
                        <a:t> </a:t>
                      </a:r>
                      <a:r>
                        <a:rPr lang="en-US" altLang="ko-KR" sz="1200" dirty="0"/>
                        <a:t>HP</a:t>
                      </a:r>
                      <a:endParaRPr lang="ko-KR" altLang="en-US" sz="1200" dirty="0"/>
                    </a:p>
                  </a:txBody>
                  <a:tcPr/>
                </a:tc>
                <a:extLst>
                  <a:ext uri="{0D108BD9-81ED-4DB2-BD59-A6C34878D82A}">
                    <a16:rowId xmlns:a16="http://schemas.microsoft.com/office/drawing/2014/main" xmlns="" val="10006"/>
                  </a:ext>
                </a:extLst>
              </a:tr>
              <a:tr h="0">
                <a:tc>
                  <a:txBody>
                    <a:bodyPr/>
                    <a:lstStyle/>
                    <a:p>
                      <a:pPr latinLnBrk="1"/>
                      <a:r>
                        <a:rPr lang="en-US" altLang="ko-KR" sz="1200" dirty="0"/>
                        <a:t>Propulsion</a:t>
                      </a:r>
                      <a:endParaRPr lang="ko-KR" altLang="en-US" sz="1200" dirty="0"/>
                    </a:p>
                  </a:txBody>
                  <a:tcPr/>
                </a:tc>
                <a:tc>
                  <a:txBody>
                    <a:bodyPr/>
                    <a:lstStyle/>
                    <a:p>
                      <a:pPr latinLnBrk="1"/>
                      <a:r>
                        <a:rPr lang="en-US" altLang="ko-KR" sz="1200" dirty="0"/>
                        <a:t>Water jet</a:t>
                      </a:r>
                      <a:endParaRPr lang="ko-KR" altLang="en-US" sz="1200" dirty="0"/>
                    </a:p>
                  </a:txBody>
                  <a:tcPr/>
                </a:tc>
                <a:extLst>
                  <a:ext uri="{0D108BD9-81ED-4DB2-BD59-A6C34878D82A}">
                    <a16:rowId xmlns:a16="http://schemas.microsoft.com/office/drawing/2014/main" xmlns="" val="10007"/>
                  </a:ext>
                </a:extLst>
              </a:tr>
              <a:tr h="0">
                <a:tc>
                  <a:txBody>
                    <a:bodyPr/>
                    <a:lstStyle/>
                    <a:p>
                      <a:pPr latinLnBrk="1"/>
                      <a:r>
                        <a:rPr lang="en-US" altLang="ko-KR" sz="1200" dirty="0"/>
                        <a:t>Max. velocity</a:t>
                      </a:r>
                      <a:endParaRPr lang="ko-KR" altLang="en-US" sz="1200" dirty="0"/>
                    </a:p>
                  </a:txBody>
                  <a:tcPr/>
                </a:tc>
                <a:tc>
                  <a:txBody>
                    <a:bodyPr/>
                    <a:lstStyle/>
                    <a:p>
                      <a:pPr latinLnBrk="1"/>
                      <a:r>
                        <a:rPr lang="en-US" altLang="ko-KR" sz="1200" dirty="0"/>
                        <a:t>20</a:t>
                      </a:r>
                      <a:r>
                        <a:rPr lang="ko-KR" altLang="en-US" sz="1200" dirty="0"/>
                        <a:t> </a:t>
                      </a:r>
                      <a:r>
                        <a:rPr lang="en-US" altLang="ko-KR" sz="1200" dirty="0"/>
                        <a:t>Knots</a:t>
                      </a:r>
                      <a:endParaRPr lang="ko-KR" altLang="en-US" sz="1200" dirty="0"/>
                    </a:p>
                  </a:txBody>
                  <a:tcPr/>
                </a:tc>
                <a:extLst>
                  <a:ext uri="{0D108BD9-81ED-4DB2-BD59-A6C34878D82A}">
                    <a16:rowId xmlns:a16="http://schemas.microsoft.com/office/drawing/2014/main" xmlns="" val="10008"/>
                  </a:ext>
                </a:extLst>
              </a:tr>
              <a:tr h="0">
                <a:tc>
                  <a:txBody>
                    <a:bodyPr/>
                    <a:lstStyle/>
                    <a:p>
                      <a:pPr latinLnBrk="1"/>
                      <a:r>
                        <a:rPr lang="en-US" altLang="ko-KR" sz="1200" dirty="0"/>
                        <a:t>On board</a:t>
                      </a:r>
                      <a:endParaRPr lang="ko-KR" altLang="en-US" sz="1200" dirty="0"/>
                    </a:p>
                  </a:txBody>
                  <a:tcPr/>
                </a:tc>
                <a:tc>
                  <a:txBody>
                    <a:bodyPr/>
                    <a:lstStyle/>
                    <a:p>
                      <a:pPr latinLnBrk="1"/>
                      <a:r>
                        <a:rPr lang="en-US" altLang="ko-KR" sz="1200" dirty="0"/>
                        <a:t>Over 6</a:t>
                      </a:r>
                      <a:endParaRPr lang="ko-KR" altLang="en-US" sz="1200" dirty="0"/>
                    </a:p>
                  </a:txBody>
                  <a:tcPr/>
                </a:tc>
                <a:extLst>
                  <a:ext uri="{0D108BD9-81ED-4DB2-BD59-A6C34878D82A}">
                    <a16:rowId xmlns:a16="http://schemas.microsoft.com/office/drawing/2014/main" xmlns="" val="10009"/>
                  </a:ext>
                </a:extLst>
              </a:tr>
            </a:tbl>
          </a:graphicData>
        </a:graphic>
      </p:graphicFrame>
      <p:graphicFrame>
        <p:nvGraphicFramePr>
          <p:cNvPr id="6" name="표 5"/>
          <p:cNvGraphicFramePr>
            <a:graphicFrameLocks noGrp="1"/>
          </p:cNvGraphicFramePr>
          <p:nvPr>
            <p:extLst>
              <p:ext uri="{D42A27DB-BD31-4B8C-83A1-F6EECF244321}">
                <p14:modId xmlns:p14="http://schemas.microsoft.com/office/powerpoint/2010/main" val="257161159"/>
              </p:ext>
            </p:extLst>
          </p:nvPr>
        </p:nvGraphicFramePr>
        <p:xfrm>
          <a:off x="4520952" y="4005064"/>
          <a:ext cx="3512840" cy="2743200"/>
        </p:xfrm>
        <a:graphic>
          <a:graphicData uri="http://schemas.openxmlformats.org/drawingml/2006/table">
            <a:tbl>
              <a:tblPr firstRow="1" bandRow="1">
                <a:tableStyleId>{5940675A-B579-460E-94D1-54222C63F5DA}</a:tableStyleId>
              </a:tblPr>
              <a:tblGrid>
                <a:gridCol w="1252235">
                  <a:extLst>
                    <a:ext uri="{9D8B030D-6E8A-4147-A177-3AD203B41FA5}">
                      <a16:colId xmlns:a16="http://schemas.microsoft.com/office/drawing/2014/main" xmlns="" val="20000"/>
                    </a:ext>
                  </a:extLst>
                </a:gridCol>
                <a:gridCol w="2260605">
                  <a:extLst>
                    <a:ext uri="{9D8B030D-6E8A-4147-A177-3AD203B41FA5}">
                      <a16:colId xmlns:a16="http://schemas.microsoft.com/office/drawing/2014/main" xmlns="" val="20001"/>
                    </a:ext>
                  </a:extLst>
                </a:gridCol>
              </a:tblGrid>
              <a:tr h="0">
                <a:tc>
                  <a:txBody>
                    <a:bodyPr/>
                    <a:lstStyle/>
                    <a:p>
                      <a:pPr latinLnBrk="1"/>
                      <a:r>
                        <a:rPr lang="en-US" altLang="ko-KR" sz="1200" dirty="0"/>
                        <a:t>Type</a:t>
                      </a:r>
                      <a:endParaRPr lang="ko-KR" altLang="en-US" sz="1200" dirty="0"/>
                    </a:p>
                  </a:txBody>
                  <a:tcPr/>
                </a:tc>
                <a:tc>
                  <a:txBody>
                    <a:bodyPr/>
                    <a:lstStyle/>
                    <a:p>
                      <a:pPr latinLnBrk="1"/>
                      <a:r>
                        <a:rPr lang="en-US" altLang="ko-KR" sz="1200" dirty="0"/>
                        <a:t>Leisure &amp;</a:t>
                      </a:r>
                      <a:r>
                        <a:rPr lang="ko-KR" altLang="en-US" sz="1200" dirty="0"/>
                        <a:t> </a:t>
                      </a:r>
                      <a:r>
                        <a:rPr lang="en-US" altLang="ko-KR" sz="1200" dirty="0"/>
                        <a:t>Fishing</a:t>
                      </a:r>
                      <a:r>
                        <a:rPr lang="ko-KR" altLang="en-US" sz="1200" dirty="0"/>
                        <a:t> </a:t>
                      </a:r>
                      <a:r>
                        <a:rPr lang="en-US" altLang="ko-KR" sz="1200" dirty="0"/>
                        <a:t>boat</a:t>
                      </a:r>
                      <a:endParaRPr lang="ko-KR" altLang="en-US" sz="1200" dirty="0"/>
                    </a:p>
                  </a:txBody>
                  <a:tcPr/>
                </a:tc>
                <a:extLst>
                  <a:ext uri="{0D108BD9-81ED-4DB2-BD59-A6C34878D82A}">
                    <a16:rowId xmlns:a16="http://schemas.microsoft.com/office/drawing/2014/main" xmlns="" val="10000"/>
                  </a:ext>
                </a:extLst>
              </a:tr>
              <a:tr h="0">
                <a:tc>
                  <a:txBody>
                    <a:bodyPr/>
                    <a:lstStyle/>
                    <a:p>
                      <a:pPr latinLnBrk="1"/>
                      <a:r>
                        <a:rPr lang="en-US" altLang="ko-KR" sz="1200" dirty="0"/>
                        <a:t>Client</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1"/>
                  </a:ext>
                </a:extLst>
              </a:tr>
              <a:tr h="0">
                <a:tc>
                  <a:txBody>
                    <a:bodyPr/>
                    <a:lstStyle/>
                    <a:p>
                      <a:pPr latinLnBrk="1"/>
                      <a:r>
                        <a:rPr lang="en-US" altLang="ko-KR" sz="1200" dirty="0"/>
                        <a:t>Tons</a:t>
                      </a:r>
                      <a:endParaRPr lang="ko-KR" altLang="en-US" sz="1200" dirty="0"/>
                    </a:p>
                  </a:txBody>
                  <a:tcPr/>
                </a:tc>
                <a:tc>
                  <a:txBody>
                    <a:bodyPr/>
                    <a:lstStyle/>
                    <a:p>
                      <a:pPr latinLnBrk="1"/>
                      <a:r>
                        <a:rPr lang="en-US" altLang="ko-KR" sz="1200" dirty="0"/>
                        <a:t>0.71</a:t>
                      </a:r>
                      <a:r>
                        <a:rPr lang="ko-KR" altLang="en-US" sz="1200" dirty="0"/>
                        <a:t> </a:t>
                      </a:r>
                      <a:r>
                        <a:rPr lang="en-US" altLang="ko-KR" sz="1200" dirty="0"/>
                        <a:t>ton</a:t>
                      </a:r>
                      <a:endParaRPr lang="ko-KR" altLang="en-US" sz="1200" dirty="0"/>
                    </a:p>
                  </a:txBody>
                  <a:tcPr/>
                </a:tc>
                <a:extLst>
                  <a:ext uri="{0D108BD9-81ED-4DB2-BD59-A6C34878D82A}">
                    <a16:rowId xmlns:a16="http://schemas.microsoft.com/office/drawing/2014/main" xmlns="" val="10002"/>
                  </a:ext>
                </a:extLst>
              </a:tr>
              <a:tr h="0">
                <a:tc>
                  <a:txBody>
                    <a:bodyPr/>
                    <a:lstStyle/>
                    <a:p>
                      <a:pPr latinLnBrk="1"/>
                      <a:r>
                        <a:rPr lang="en-US" altLang="ko-KR" sz="1200" dirty="0"/>
                        <a:t>Length</a:t>
                      </a:r>
                      <a:endParaRPr lang="ko-KR" altLang="en-US" sz="1200" dirty="0"/>
                    </a:p>
                  </a:txBody>
                  <a:tcPr/>
                </a:tc>
                <a:tc>
                  <a:txBody>
                    <a:bodyPr/>
                    <a:lstStyle/>
                    <a:p>
                      <a:pPr latinLnBrk="1"/>
                      <a:r>
                        <a:rPr lang="en-US" altLang="ko-KR" sz="1200" dirty="0"/>
                        <a:t>6.52m</a:t>
                      </a:r>
                      <a:endParaRPr lang="ko-KR" altLang="en-US" sz="1200" dirty="0"/>
                    </a:p>
                  </a:txBody>
                  <a:tcPr/>
                </a:tc>
                <a:extLst>
                  <a:ext uri="{0D108BD9-81ED-4DB2-BD59-A6C34878D82A}">
                    <a16:rowId xmlns:a16="http://schemas.microsoft.com/office/drawing/2014/main" xmlns="" val="10003"/>
                  </a:ext>
                </a:extLst>
              </a:tr>
              <a:tr h="0">
                <a:tc>
                  <a:txBody>
                    <a:bodyPr/>
                    <a:lstStyle/>
                    <a:p>
                      <a:pPr latinLnBrk="1"/>
                      <a:r>
                        <a:rPr lang="en-US" altLang="ko-KR" sz="1200" dirty="0"/>
                        <a:t>Width</a:t>
                      </a:r>
                      <a:endParaRPr lang="ko-KR" altLang="en-US" sz="1200" dirty="0"/>
                    </a:p>
                  </a:txBody>
                  <a:tcPr/>
                </a:tc>
                <a:tc>
                  <a:txBody>
                    <a:bodyPr/>
                    <a:lstStyle/>
                    <a:p>
                      <a:pPr latinLnBrk="1"/>
                      <a:r>
                        <a:rPr lang="en-US" altLang="ko-KR" sz="1200" dirty="0"/>
                        <a:t>1.63m</a:t>
                      </a:r>
                      <a:endParaRPr lang="ko-KR" altLang="en-US" sz="1200" dirty="0"/>
                    </a:p>
                  </a:txBody>
                  <a:tcPr/>
                </a:tc>
                <a:extLst>
                  <a:ext uri="{0D108BD9-81ED-4DB2-BD59-A6C34878D82A}">
                    <a16:rowId xmlns:a16="http://schemas.microsoft.com/office/drawing/2014/main" xmlns="" val="10004"/>
                  </a:ext>
                </a:extLst>
              </a:tr>
              <a:tr h="0">
                <a:tc>
                  <a:txBody>
                    <a:bodyPr/>
                    <a:lstStyle/>
                    <a:p>
                      <a:pPr latinLnBrk="1"/>
                      <a:r>
                        <a:rPr lang="en-US" altLang="ko-KR" sz="1200" dirty="0"/>
                        <a:t>Depth</a:t>
                      </a:r>
                      <a:endParaRPr lang="ko-KR" altLang="en-US" sz="1200" dirty="0"/>
                    </a:p>
                  </a:txBody>
                  <a:tcPr/>
                </a:tc>
                <a:tc>
                  <a:txBody>
                    <a:bodyPr/>
                    <a:lstStyle/>
                    <a:p>
                      <a:pPr latinLnBrk="1"/>
                      <a:r>
                        <a:rPr lang="en-US" altLang="ko-KR" sz="1200" dirty="0"/>
                        <a:t>0.66m</a:t>
                      </a:r>
                      <a:endParaRPr lang="ko-KR" altLang="en-US" sz="1200" dirty="0"/>
                    </a:p>
                  </a:txBody>
                  <a:tcPr/>
                </a:tc>
                <a:extLst>
                  <a:ext uri="{0D108BD9-81ED-4DB2-BD59-A6C34878D82A}">
                    <a16:rowId xmlns:a16="http://schemas.microsoft.com/office/drawing/2014/main" xmlns="" val="10005"/>
                  </a:ext>
                </a:extLst>
              </a:tr>
              <a:tr h="0">
                <a:tc>
                  <a:txBody>
                    <a:bodyPr/>
                    <a:lstStyle/>
                    <a:p>
                      <a:pPr latinLnBrk="1"/>
                      <a:r>
                        <a:rPr lang="en-US" altLang="ko-KR" sz="1200" dirty="0"/>
                        <a:t>Engine</a:t>
                      </a:r>
                      <a:endParaRPr lang="ko-KR" altLang="en-US" sz="1200" dirty="0"/>
                    </a:p>
                  </a:txBody>
                  <a:tcPr/>
                </a:tc>
                <a:tc>
                  <a:txBody>
                    <a:bodyPr/>
                    <a:lstStyle/>
                    <a:p>
                      <a:pPr latinLnBrk="1"/>
                      <a:r>
                        <a:rPr lang="en-US" altLang="ko-KR" sz="1200" dirty="0"/>
                        <a:t>30</a:t>
                      </a:r>
                      <a:r>
                        <a:rPr lang="ko-KR" altLang="en-US" sz="1200" dirty="0"/>
                        <a:t> </a:t>
                      </a:r>
                      <a:r>
                        <a:rPr lang="en-US" altLang="ko-KR" sz="1200" dirty="0"/>
                        <a:t>HP</a:t>
                      </a:r>
                      <a:endParaRPr lang="ko-KR" altLang="en-US" sz="1200" dirty="0"/>
                    </a:p>
                  </a:txBody>
                  <a:tcPr/>
                </a:tc>
                <a:extLst>
                  <a:ext uri="{0D108BD9-81ED-4DB2-BD59-A6C34878D82A}">
                    <a16:rowId xmlns:a16="http://schemas.microsoft.com/office/drawing/2014/main" xmlns="" val="10006"/>
                  </a:ext>
                </a:extLst>
              </a:tr>
              <a:tr h="0">
                <a:tc>
                  <a:txBody>
                    <a:bodyPr/>
                    <a:lstStyle/>
                    <a:p>
                      <a:pPr latinLnBrk="1"/>
                      <a:r>
                        <a:rPr lang="en-US" altLang="ko-KR" sz="1200" dirty="0"/>
                        <a:t>Propulsion</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7"/>
                  </a:ext>
                </a:extLst>
              </a:tr>
              <a:tr h="0">
                <a:tc>
                  <a:txBody>
                    <a:bodyPr/>
                    <a:lstStyle/>
                    <a:p>
                      <a:pPr latinLnBrk="1"/>
                      <a:r>
                        <a:rPr lang="en-US" altLang="ko-KR" sz="1200" dirty="0"/>
                        <a:t>Max. velocity</a:t>
                      </a:r>
                      <a:endParaRPr lang="ko-KR" altLang="en-US" sz="1200" dirty="0"/>
                    </a:p>
                  </a:txBody>
                  <a:tcPr/>
                </a:tc>
                <a:tc>
                  <a:txBody>
                    <a:bodyPr/>
                    <a:lstStyle/>
                    <a:p>
                      <a:pPr latinLnBrk="1"/>
                      <a:r>
                        <a:rPr lang="en-US" altLang="ko-KR" sz="1200" dirty="0"/>
                        <a:t>Over 25 knots at 90 HP</a:t>
                      </a:r>
                      <a:r>
                        <a:rPr lang="ko-KR" altLang="en-US" sz="1200" dirty="0"/>
                        <a:t> </a:t>
                      </a:r>
                    </a:p>
                  </a:txBody>
                  <a:tcPr/>
                </a:tc>
                <a:extLst>
                  <a:ext uri="{0D108BD9-81ED-4DB2-BD59-A6C34878D82A}">
                    <a16:rowId xmlns:a16="http://schemas.microsoft.com/office/drawing/2014/main" xmlns="" val="10008"/>
                  </a:ext>
                </a:extLst>
              </a:tr>
              <a:tr h="0">
                <a:tc>
                  <a:txBody>
                    <a:bodyPr/>
                    <a:lstStyle/>
                    <a:p>
                      <a:pPr latinLnBrk="1"/>
                      <a:r>
                        <a:rPr lang="en-US" altLang="ko-KR" sz="1200" dirty="0"/>
                        <a:t>On board</a:t>
                      </a:r>
                      <a:endParaRPr lang="ko-KR" altLang="en-US" sz="1200" dirty="0"/>
                    </a:p>
                  </a:txBody>
                  <a:tcPr/>
                </a:tc>
                <a:tc>
                  <a:txBody>
                    <a:bodyPr/>
                    <a:lstStyle/>
                    <a:p>
                      <a:pPr latinLnBrk="1"/>
                      <a:r>
                        <a:rPr lang="en-US" altLang="ko-KR" sz="1200" dirty="0"/>
                        <a:t>Over 4</a:t>
                      </a:r>
                      <a:endParaRPr lang="ko-KR" altLang="en-US" sz="1200" dirty="0"/>
                    </a:p>
                  </a:txBody>
                  <a:tcPr/>
                </a:tc>
                <a:extLst>
                  <a:ext uri="{0D108BD9-81ED-4DB2-BD59-A6C34878D82A}">
                    <a16:rowId xmlns:a16="http://schemas.microsoft.com/office/drawing/2014/main" xmlns="" val="10009"/>
                  </a:ext>
                </a:extLst>
              </a:tr>
            </a:tbl>
          </a:graphicData>
        </a:graphic>
      </p:graphicFrame>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552" y="1124745"/>
            <a:ext cx="3548358" cy="2664296"/>
          </a:xfrm>
          <a:prstGeom prst="rect">
            <a:avLst/>
          </a:prstGeom>
        </p:spPr>
      </p:pic>
      <p:pic>
        <p:nvPicPr>
          <p:cNvPr id="8" name="그림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52" y="4077072"/>
            <a:ext cx="3548358" cy="2655234"/>
          </a:xfrm>
          <a:prstGeom prst="rect">
            <a:avLst/>
          </a:prstGeom>
        </p:spPr>
      </p:pic>
    </p:spTree>
    <p:extLst>
      <p:ext uri="{BB962C8B-B14F-4D97-AF65-F5344CB8AC3E}">
        <p14:creationId xmlns:p14="http://schemas.microsoft.com/office/powerpoint/2010/main" val="562217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2"/>
          <p:cNvSpPr txBox="1">
            <a:spLocks/>
          </p:cNvSpPr>
          <p:nvPr/>
        </p:nvSpPr>
        <p:spPr>
          <a:xfrm>
            <a:off x="416496" y="18864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p>
            <a:pPr lvl="0" defTabSz="995690" fontAlgn="base">
              <a:spcBef>
                <a:spcPct val="0"/>
              </a:spcBef>
              <a:spcAft>
                <a:spcPct val="0"/>
              </a:spcAft>
              <a:defRPr/>
            </a:pPr>
            <a:r>
              <a:rPr kumimoji="0" lang="en-US" altLang="ko-KR"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rPr>
              <a:t>1. </a:t>
            </a:r>
            <a:r>
              <a:rPr lang="en-US" altLang="ko-KR" sz="2800" b="1" dirty="0">
                <a:solidFill>
                  <a:schemeClr val="bg1"/>
                </a:solidFill>
                <a:latin typeface="HY울릉도M" pitchFamily="18" charset="-127"/>
                <a:ea typeface="HY울릉도M" pitchFamily="18" charset="-127"/>
              </a:rPr>
              <a:t>Ships</a:t>
            </a:r>
            <a:endParaRPr kumimoji="0" lang="ko-KR" altLang="en-US"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endParaRPr>
          </a:p>
        </p:txBody>
      </p:sp>
      <p:graphicFrame>
        <p:nvGraphicFramePr>
          <p:cNvPr id="8" name="표 7"/>
          <p:cNvGraphicFramePr>
            <a:graphicFrameLocks noGrp="1"/>
          </p:cNvGraphicFramePr>
          <p:nvPr>
            <p:extLst>
              <p:ext uri="{D42A27DB-BD31-4B8C-83A1-F6EECF244321}">
                <p14:modId xmlns:p14="http://schemas.microsoft.com/office/powerpoint/2010/main" val="1075420572"/>
              </p:ext>
            </p:extLst>
          </p:nvPr>
        </p:nvGraphicFramePr>
        <p:xfrm>
          <a:off x="4520952" y="1124745"/>
          <a:ext cx="3512840" cy="2743200"/>
        </p:xfrm>
        <a:graphic>
          <a:graphicData uri="http://schemas.openxmlformats.org/drawingml/2006/table">
            <a:tbl>
              <a:tblPr firstRow="1" bandRow="1">
                <a:tableStyleId>{5940675A-B579-460E-94D1-54222C63F5DA}</a:tableStyleId>
              </a:tblPr>
              <a:tblGrid>
                <a:gridCol w="1252235">
                  <a:extLst>
                    <a:ext uri="{9D8B030D-6E8A-4147-A177-3AD203B41FA5}">
                      <a16:colId xmlns:a16="http://schemas.microsoft.com/office/drawing/2014/main" xmlns="" val="20000"/>
                    </a:ext>
                  </a:extLst>
                </a:gridCol>
                <a:gridCol w="2260605">
                  <a:extLst>
                    <a:ext uri="{9D8B030D-6E8A-4147-A177-3AD203B41FA5}">
                      <a16:colId xmlns:a16="http://schemas.microsoft.com/office/drawing/2014/main" xmlns="" val="20001"/>
                    </a:ext>
                  </a:extLst>
                </a:gridCol>
              </a:tblGrid>
              <a:tr h="0">
                <a:tc>
                  <a:txBody>
                    <a:bodyPr/>
                    <a:lstStyle/>
                    <a:p>
                      <a:pPr latinLnBrk="1"/>
                      <a:r>
                        <a:rPr lang="en-US" altLang="ko-KR" sz="1200" dirty="0"/>
                        <a:t>Type</a:t>
                      </a:r>
                      <a:endParaRPr lang="ko-KR" altLang="en-US" sz="1200" dirty="0"/>
                    </a:p>
                  </a:txBody>
                  <a:tcPr/>
                </a:tc>
                <a:tc>
                  <a:txBody>
                    <a:bodyPr/>
                    <a:lstStyle/>
                    <a:p>
                      <a:pPr latinLnBrk="1"/>
                      <a:r>
                        <a:rPr lang="en-US" altLang="ko-KR" sz="1200" dirty="0"/>
                        <a:t>Leisure &amp;</a:t>
                      </a:r>
                      <a:r>
                        <a:rPr lang="ko-KR" altLang="en-US" sz="1200" dirty="0"/>
                        <a:t> </a:t>
                      </a:r>
                      <a:r>
                        <a:rPr lang="en-US" altLang="ko-KR" sz="1200" dirty="0"/>
                        <a:t>Fishing</a:t>
                      </a:r>
                      <a:r>
                        <a:rPr lang="ko-KR" altLang="en-US" sz="1200" dirty="0"/>
                        <a:t> </a:t>
                      </a:r>
                      <a:r>
                        <a:rPr lang="en-US" altLang="ko-KR" sz="1200" dirty="0"/>
                        <a:t>boat</a:t>
                      </a:r>
                      <a:endParaRPr lang="ko-KR" altLang="en-US" sz="1200" dirty="0"/>
                    </a:p>
                  </a:txBody>
                  <a:tcPr/>
                </a:tc>
                <a:extLst>
                  <a:ext uri="{0D108BD9-81ED-4DB2-BD59-A6C34878D82A}">
                    <a16:rowId xmlns:a16="http://schemas.microsoft.com/office/drawing/2014/main" xmlns="" val="10000"/>
                  </a:ext>
                </a:extLst>
              </a:tr>
              <a:tr h="0">
                <a:tc>
                  <a:txBody>
                    <a:bodyPr/>
                    <a:lstStyle/>
                    <a:p>
                      <a:pPr latinLnBrk="1"/>
                      <a:r>
                        <a:rPr lang="en-US" altLang="ko-KR" sz="1200" dirty="0"/>
                        <a:t>Client</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1"/>
                  </a:ext>
                </a:extLst>
              </a:tr>
              <a:tr h="0">
                <a:tc>
                  <a:txBody>
                    <a:bodyPr/>
                    <a:lstStyle/>
                    <a:p>
                      <a:pPr latinLnBrk="1"/>
                      <a:r>
                        <a:rPr lang="en-US" altLang="ko-KR" sz="1200" dirty="0"/>
                        <a:t>Tons</a:t>
                      </a:r>
                      <a:endParaRPr lang="ko-KR" altLang="en-US" sz="1200" dirty="0"/>
                    </a:p>
                  </a:txBody>
                  <a:tcPr/>
                </a:tc>
                <a:tc>
                  <a:txBody>
                    <a:bodyPr/>
                    <a:lstStyle/>
                    <a:p>
                      <a:pPr latinLnBrk="1"/>
                      <a:r>
                        <a:rPr lang="en-US" altLang="ko-KR" sz="1200" dirty="0"/>
                        <a:t>0.87</a:t>
                      </a:r>
                      <a:r>
                        <a:rPr lang="ko-KR" altLang="en-US" sz="1200" dirty="0"/>
                        <a:t> </a:t>
                      </a:r>
                      <a:r>
                        <a:rPr lang="en-US" altLang="ko-KR" sz="1200" dirty="0"/>
                        <a:t>ton</a:t>
                      </a:r>
                      <a:endParaRPr lang="ko-KR" altLang="en-US" sz="1200" dirty="0"/>
                    </a:p>
                  </a:txBody>
                  <a:tcPr/>
                </a:tc>
                <a:extLst>
                  <a:ext uri="{0D108BD9-81ED-4DB2-BD59-A6C34878D82A}">
                    <a16:rowId xmlns:a16="http://schemas.microsoft.com/office/drawing/2014/main" xmlns="" val="10002"/>
                  </a:ext>
                </a:extLst>
              </a:tr>
              <a:tr h="0">
                <a:tc>
                  <a:txBody>
                    <a:bodyPr/>
                    <a:lstStyle/>
                    <a:p>
                      <a:pPr latinLnBrk="1"/>
                      <a:r>
                        <a:rPr lang="en-US" altLang="ko-KR" sz="1200" dirty="0"/>
                        <a:t>Length</a:t>
                      </a:r>
                      <a:endParaRPr lang="ko-KR" altLang="en-US" sz="1200" dirty="0"/>
                    </a:p>
                  </a:txBody>
                  <a:tcPr/>
                </a:tc>
                <a:tc>
                  <a:txBody>
                    <a:bodyPr/>
                    <a:lstStyle/>
                    <a:p>
                      <a:pPr latinLnBrk="1"/>
                      <a:r>
                        <a:rPr lang="en-US" altLang="ko-KR" sz="1200" dirty="0"/>
                        <a:t>6.93m</a:t>
                      </a:r>
                      <a:endParaRPr lang="ko-KR" altLang="en-US" sz="1200" dirty="0"/>
                    </a:p>
                  </a:txBody>
                  <a:tcPr/>
                </a:tc>
                <a:extLst>
                  <a:ext uri="{0D108BD9-81ED-4DB2-BD59-A6C34878D82A}">
                    <a16:rowId xmlns:a16="http://schemas.microsoft.com/office/drawing/2014/main" xmlns="" val="10003"/>
                  </a:ext>
                </a:extLst>
              </a:tr>
              <a:tr h="0">
                <a:tc>
                  <a:txBody>
                    <a:bodyPr/>
                    <a:lstStyle/>
                    <a:p>
                      <a:pPr latinLnBrk="1"/>
                      <a:r>
                        <a:rPr lang="en-US" altLang="ko-KR" sz="1200" dirty="0"/>
                        <a:t>Width</a:t>
                      </a:r>
                      <a:endParaRPr lang="ko-KR" altLang="en-US" sz="1200" dirty="0"/>
                    </a:p>
                  </a:txBody>
                  <a:tcPr/>
                </a:tc>
                <a:tc>
                  <a:txBody>
                    <a:bodyPr/>
                    <a:lstStyle/>
                    <a:p>
                      <a:pPr latinLnBrk="1"/>
                      <a:r>
                        <a:rPr lang="en-US" altLang="ko-KR" sz="1200" dirty="0"/>
                        <a:t>1.97m</a:t>
                      </a:r>
                      <a:endParaRPr lang="ko-KR" altLang="en-US" sz="1200" dirty="0"/>
                    </a:p>
                  </a:txBody>
                  <a:tcPr/>
                </a:tc>
                <a:extLst>
                  <a:ext uri="{0D108BD9-81ED-4DB2-BD59-A6C34878D82A}">
                    <a16:rowId xmlns:a16="http://schemas.microsoft.com/office/drawing/2014/main" xmlns="" val="10004"/>
                  </a:ext>
                </a:extLst>
              </a:tr>
              <a:tr h="0">
                <a:tc>
                  <a:txBody>
                    <a:bodyPr/>
                    <a:lstStyle/>
                    <a:p>
                      <a:pPr latinLnBrk="1"/>
                      <a:r>
                        <a:rPr lang="en-US" altLang="ko-KR" sz="1200" dirty="0"/>
                        <a:t>Depth</a:t>
                      </a:r>
                      <a:endParaRPr lang="ko-KR" altLang="en-US" sz="1200" dirty="0"/>
                    </a:p>
                  </a:txBody>
                  <a:tcPr/>
                </a:tc>
                <a:tc>
                  <a:txBody>
                    <a:bodyPr/>
                    <a:lstStyle/>
                    <a:p>
                      <a:pPr latinLnBrk="1"/>
                      <a:r>
                        <a:rPr lang="en-US" altLang="ko-KR" sz="1200" dirty="0"/>
                        <a:t>0.8m</a:t>
                      </a:r>
                      <a:endParaRPr lang="ko-KR" altLang="en-US" sz="1200" dirty="0"/>
                    </a:p>
                  </a:txBody>
                  <a:tcPr/>
                </a:tc>
                <a:extLst>
                  <a:ext uri="{0D108BD9-81ED-4DB2-BD59-A6C34878D82A}">
                    <a16:rowId xmlns:a16="http://schemas.microsoft.com/office/drawing/2014/main" xmlns="" val="10005"/>
                  </a:ext>
                </a:extLst>
              </a:tr>
              <a:tr h="0">
                <a:tc>
                  <a:txBody>
                    <a:bodyPr/>
                    <a:lstStyle/>
                    <a:p>
                      <a:pPr latinLnBrk="1"/>
                      <a:r>
                        <a:rPr lang="en-US" altLang="ko-KR" sz="1200" dirty="0"/>
                        <a:t>Engine</a:t>
                      </a:r>
                      <a:endParaRPr lang="ko-KR" altLang="en-US" sz="1200" dirty="0"/>
                    </a:p>
                  </a:txBody>
                  <a:tcPr/>
                </a:tc>
                <a:tc>
                  <a:txBody>
                    <a:bodyPr/>
                    <a:lstStyle/>
                    <a:p>
                      <a:pPr latinLnBrk="1"/>
                      <a:r>
                        <a:rPr lang="en-US" altLang="ko-KR" sz="1200" dirty="0"/>
                        <a:t>Over 30 HP on average</a:t>
                      </a:r>
                      <a:endParaRPr lang="ko-KR" altLang="en-US" sz="1200" dirty="0"/>
                    </a:p>
                  </a:txBody>
                  <a:tcPr/>
                </a:tc>
                <a:extLst>
                  <a:ext uri="{0D108BD9-81ED-4DB2-BD59-A6C34878D82A}">
                    <a16:rowId xmlns:a16="http://schemas.microsoft.com/office/drawing/2014/main" xmlns="" val="10006"/>
                  </a:ext>
                </a:extLst>
              </a:tr>
              <a:tr h="0">
                <a:tc>
                  <a:txBody>
                    <a:bodyPr/>
                    <a:lstStyle/>
                    <a:p>
                      <a:pPr latinLnBrk="1"/>
                      <a:r>
                        <a:rPr lang="en-US" altLang="ko-KR" sz="1200" dirty="0"/>
                        <a:t>Propulsion</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7"/>
                  </a:ext>
                </a:extLst>
              </a:tr>
              <a:tr h="0">
                <a:tc>
                  <a:txBody>
                    <a:bodyPr/>
                    <a:lstStyle/>
                    <a:p>
                      <a:pPr latinLnBrk="1"/>
                      <a:r>
                        <a:rPr lang="en-US" altLang="ko-KR" sz="1200" dirty="0"/>
                        <a:t>Max. velocity</a:t>
                      </a:r>
                      <a:endParaRPr lang="ko-KR" altLang="en-US" sz="1200" dirty="0"/>
                    </a:p>
                  </a:txBody>
                  <a:tcPr/>
                </a:tc>
                <a:tc>
                  <a:txBody>
                    <a:bodyPr/>
                    <a:lstStyle/>
                    <a:p>
                      <a:pPr latinLnBrk="1"/>
                      <a:r>
                        <a:rPr lang="en-US" altLang="ko-KR" sz="1200" dirty="0"/>
                        <a:t>Over 25 knots at 90 HP</a:t>
                      </a:r>
                      <a:r>
                        <a:rPr lang="ko-KR" altLang="en-US" sz="1200" dirty="0"/>
                        <a:t> </a:t>
                      </a:r>
                    </a:p>
                  </a:txBody>
                  <a:tcPr/>
                </a:tc>
                <a:extLst>
                  <a:ext uri="{0D108BD9-81ED-4DB2-BD59-A6C34878D82A}">
                    <a16:rowId xmlns:a16="http://schemas.microsoft.com/office/drawing/2014/main" xmlns="" val="10008"/>
                  </a:ext>
                </a:extLst>
              </a:tr>
              <a:tr h="0">
                <a:tc>
                  <a:txBody>
                    <a:bodyPr/>
                    <a:lstStyle/>
                    <a:p>
                      <a:pPr latinLnBrk="1"/>
                      <a:r>
                        <a:rPr lang="en-US" altLang="ko-KR" sz="1200" dirty="0"/>
                        <a:t>On board</a:t>
                      </a:r>
                      <a:endParaRPr lang="ko-KR" altLang="en-US" sz="1200" dirty="0"/>
                    </a:p>
                  </a:txBody>
                  <a:tcPr/>
                </a:tc>
                <a:tc>
                  <a:txBody>
                    <a:bodyPr/>
                    <a:lstStyle/>
                    <a:p>
                      <a:pPr latinLnBrk="1"/>
                      <a:r>
                        <a:rPr lang="en-US" altLang="ko-KR" sz="1200" dirty="0"/>
                        <a:t>Over 4</a:t>
                      </a:r>
                      <a:endParaRPr lang="ko-KR" altLang="en-US" sz="1200" dirty="0"/>
                    </a:p>
                  </a:txBody>
                  <a:tcPr/>
                </a:tc>
                <a:extLst>
                  <a:ext uri="{0D108BD9-81ED-4DB2-BD59-A6C34878D82A}">
                    <a16:rowId xmlns:a16="http://schemas.microsoft.com/office/drawing/2014/main" xmlns="" val="10009"/>
                  </a:ext>
                </a:extLst>
              </a:tr>
            </a:tbl>
          </a:graphicData>
        </a:graphic>
      </p:graphicFrame>
      <p:graphicFrame>
        <p:nvGraphicFramePr>
          <p:cNvPr id="9" name="표 8"/>
          <p:cNvGraphicFramePr>
            <a:graphicFrameLocks noGrp="1"/>
          </p:cNvGraphicFramePr>
          <p:nvPr>
            <p:extLst>
              <p:ext uri="{D42A27DB-BD31-4B8C-83A1-F6EECF244321}">
                <p14:modId xmlns:p14="http://schemas.microsoft.com/office/powerpoint/2010/main" val="1783746605"/>
              </p:ext>
            </p:extLst>
          </p:nvPr>
        </p:nvGraphicFramePr>
        <p:xfrm>
          <a:off x="4520952" y="4005064"/>
          <a:ext cx="3512840" cy="2743200"/>
        </p:xfrm>
        <a:graphic>
          <a:graphicData uri="http://schemas.openxmlformats.org/drawingml/2006/table">
            <a:tbl>
              <a:tblPr firstRow="1" bandRow="1">
                <a:tableStyleId>{5940675A-B579-460E-94D1-54222C63F5DA}</a:tableStyleId>
              </a:tblPr>
              <a:tblGrid>
                <a:gridCol w="1252235">
                  <a:extLst>
                    <a:ext uri="{9D8B030D-6E8A-4147-A177-3AD203B41FA5}">
                      <a16:colId xmlns:a16="http://schemas.microsoft.com/office/drawing/2014/main" xmlns="" val="20000"/>
                    </a:ext>
                  </a:extLst>
                </a:gridCol>
                <a:gridCol w="2260605">
                  <a:extLst>
                    <a:ext uri="{9D8B030D-6E8A-4147-A177-3AD203B41FA5}">
                      <a16:colId xmlns:a16="http://schemas.microsoft.com/office/drawing/2014/main" xmlns="" val="20001"/>
                    </a:ext>
                  </a:extLst>
                </a:gridCol>
              </a:tblGrid>
              <a:tr h="0">
                <a:tc>
                  <a:txBody>
                    <a:bodyPr/>
                    <a:lstStyle/>
                    <a:p>
                      <a:pPr latinLnBrk="1"/>
                      <a:r>
                        <a:rPr lang="en-US" altLang="ko-KR" sz="1200" dirty="0"/>
                        <a:t>Type</a:t>
                      </a:r>
                      <a:endParaRPr lang="ko-KR" altLang="en-US" sz="1200" dirty="0"/>
                    </a:p>
                  </a:txBody>
                  <a:tcPr/>
                </a:tc>
                <a:tc>
                  <a:txBody>
                    <a:bodyPr/>
                    <a:lstStyle/>
                    <a:p>
                      <a:pPr latinLnBrk="1"/>
                      <a:r>
                        <a:rPr lang="en-US" altLang="ko-KR" sz="1200" dirty="0"/>
                        <a:t>War ships </a:t>
                      </a:r>
                      <a:r>
                        <a:rPr lang="en-US" altLang="ko-KR" sz="1000" dirty="0"/>
                        <a:t>(Confidential)</a:t>
                      </a:r>
                      <a:endParaRPr lang="ko-KR" altLang="en-US" sz="1200" dirty="0"/>
                    </a:p>
                  </a:txBody>
                  <a:tcPr/>
                </a:tc>
                <a:extLst>
                  <a:ext uri="{0D108BD9-81ED-4DB2-BD59-A6C34878D82A}">
                    <a16:rowId xmlns:a16="http://schemas.microsoft.com/office/drawing/2014/main" xmlns="" val="10000"/>
                  </a:ext>
                </a:extLst>
              </a:tr>
              <a:tr h="0">
                <a:tc>
                  <a:txBody>
                    <a:bodyPr/>
                    <a:lstStyle/>
                    <a:p>
                      <a:pPr latinLnBrk="1"/>
                      <a:r>
                        <a:rPr lang="en-US" altLang="ko-KR" sz="1200" dirty="0"/>
                        <a:t>Client</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1"/>
                  </a:ext>
                </a:extLst>
              </a:tr>
              <a:tr h="0">
                <a:tc>
                  <a:txBody>
                    <a:bodyPr/>
                    <a:lstStyle/>
                    <a:p>
                      <a:pPr latinLnBrk="1"/>
                      <a:r>
                        <a:rPr lang="en-US" altLang="ko-KR" sz="1200" dirty="0"/>
                        <a:t>Tons</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2"/>
                  </a:ext>
                </a:extLst>
              </a:tr>
              <a:tr h="0">
                <a:tc>
                  <a:txBody>
                    <a:bodyPr/>
                    <a:lstStyle/>
                    <a:p>
                      <a:pPr latinLnBrk="1"/>
                      <a:r>
                        <a:rPr lang="en-US" altLang="ko-KR" sz="1200" dirty="0"/>
                        <a:t>Length</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3"/>
                  </a:ext>
                </a:extLst>
              </a:tr>
              <a:tr h="0">
                <a:tc>
                  <a:txBody>
                    <a:bodyPr/>
                    <a:lstStyle/>
                    <a:p>
                      <a:pPr latinLnBrk="1"/>
                      <a:r>
                        <a:rPr lang="en-US" altLang="ko-KR" sz="1200" dirty="0"/>
                        <a:t>Width</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4"/>
                  </a:ext>
                </a:extLst>
              </a:tr>
              <a:tr h="0">
                <a:tc>
                  <a:txBody>
                    <a:bodyPr/>
                    <a:lstStyle/>
                    <a:p>
                      <a:pPr latinLnBrk="1"/>
                      <a:r>
                        <a:rPr lang="en-US" altLang="ko-KR" sz="1200" dirty="0"/>
                        <a:t>Depth</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5"/>
                  </a:ext>
                </a:extLst>
              </a:tr>
              <a:tr h="0">
                <a:tc>
                  <a:txBody>
                    <a:bodyPr/>
                    <a:lstStyle/>
                    <a:p>
                      <a:pPr latinLnBrk="1"/>
                      <a:r>
                        <a:rPr lang="en-US" altLang="ko-KR" sz="1200" dirty="0"/>
                        <a:t>Engine</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6"/>
                  </a:ext>
                </a:extLst>
              </a:tr>
              <a:tr h="0">
                <a:tc>
                  <a:txBody>
                    <a:bodyPr/>
                    <a:lstStyle/>
                    <a:p>
                      <a:pPr latinLnBrk="1"/>
                      <a:r>
                        <a:rPr lang="en-US" altLang="ko-KR" sz="1200" dirty="0"/>
                        <a:t>Propulsion</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7"/>
                  </a:ext>
                </a:extLst>
              </a:tr>
              <a:tr h="0">
                <a:tc>
                  <a:txBody>
                    <a:bodyPr/>
                    <a:lstStyle/>
                    <a:p>
                      <a:pPr latinLnBrk="1"/>
                      <a:r>
                        <a:rPr lang="en-US" altLang="ko-KR" sz="1200" dirty="0"/>
                        <a:t>Max. velocity</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8"/>
                  </a:ext>
                </a:extLst>
              </a:tr>
              <a:tr h="0">
                <a:tc>
                  <a:txBody>
                    <a:bodyPr/>
                    <a:lstStyle/>
                    <a:p>
                      <a:pPr latinLnBrk="1"/>
                      <a:r>
                        <a:rPr lang="en-US" altLang="ko-KR" sz="1200" dirty="0"/>
                        <a:t>On board</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9"/>
                  </a:ext>
                </a:extLst>
              </a:tr>
            </a:tbl>
          </a:graphicData>
        </a:graphic>
      </p:graphicFrame>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552" y="1124745"/>
            <a:ext cx="3548358" cy="2655234"/>
          </a:xfrm>
          <a:prstGeom prst="rect">
            <a:avLst/>
          </a:prstGeom>
        </p:spPr>
      </p:pic>
      <p:pic>
        <p:nvPicPr>
          <p:cNvPr id="4" name="그림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52" y="4077072"/>
            <a:ext cx="3548358" cy="2655234"/>
          </a:xfrm>
          <a:prstGeom prst="rect">
            <a:avLst/>
          </a:prstGeom>
        </p:spPr>
      </p:pic>
    </p:spTree>
    <p:extLst>
      <p:ext uri="{BB962C8B-B14F-4D97-AF65-F5344CB8AC3E}">
        <p14:creationId xmlns:p14="http://schemas.microsoft.com/office/powerpoint/2010/main" val="1559724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2"/>
          <p:cNvSpPr txBox="1">
            <a:spLocks/>
          </p:cNvSpPr>
          <p:nvPr/>
        </p:nvSpPr>
        <p:spPr>
          <a:xfrm>
            <a:off x="416496" y="18864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p>
            <a:pPr lvl="0" defTabSz="995690" fontAlgn="base">
              <a:spcBef>
                <a:spcPct val="0"/>
              </a:spcBef>
              <a:spcAft>
                <a:spcPct val="0"/>
              </a:spcAft>
              <a:defRPr/>
            </a:pPr>
            <a:r>
              <a:rPr kumimoji="0" lang="en-US" altLang="ko-KR"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rPr>
              <a:t>1. </a:t>
            </a:r>
            <a:r>
              <a:rPr lang="en-US" altLang="ko-KR" sz="2800" b="1" dirty="0">
                <a:solidFill>
                  <a:schemeClr val="bg1"/>
                </a:solidFill>
                <a:latin typeface="HY울릉도M" pitchFamily="18" charset="-127"/>
                <a:ea typeface="HY울릉도M" pitchFamily="18" charset="-127"/>
              </a:rPr>
              <a:t>Ships</a:t>
            </a:r>
            <a:endParaRPr kumimoji="0" lang="ko-KR" altLang="en-US"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endParaRPr>
          </a:p>
        </p:txBody>
      </p:sp>
      <p:graphicFrame>
        <p:nvGraphicFramePr>
          <p:cNvPr id="6" name="표 5"/>
          <p:cNvGraphicFramePr>
            <a:graphicFrameLocks noGrp="1"/>
          </p:cNvGraphicFramePr>
          <p:nvPr>
            <p:extLst>
              <p:ext uri="{D42A27DB-BD31-4B8C-83A1-F6EECF244321}">
                <p14:modId xmlns:p14="http://schemas.microsoft.com/office/powerpoint/2010/main" val="3278757336"/>
              </p:ext>
            </p:extLst>
          </p:nvPr>
        </p:nvGraphicFramePr>
        <p:xfrm>
          <a:off x="4520952" y="1124745"/>
          <a:ext cx="3512840" cy="2743200"/>
        </p:xfrm>
        <a:graphic>
          <a:graphicData uri="http://schemas.openxmlformats.org/drawingml/2006/table">
            <a:tbl>
              <a:tblPr firstRow="1" bandRow="1">
                <a:tableStyleId>{5940675A-B579-460E-94D1-54222C63F5DA}</a:tableStyleId>
              </a:tblPr>
              <a:tblGrid>
                <a:gridCol w="1252235">
                  <a:extLst>
                    <a:ext uri="{9D8B030D-6E8A-4147-A177-3AD203B41FA5}">
                      <a16:colId xmlns:a16="http://schemas.microsoft.com/office/drawing/2014/main" xmlns="" val="20000"/>
                    </a:ext>
                  </a:extLst>
                </a:gridCol>
                <a:gridCol w="2260605">
                  <a:extLst>
                    <a:ext uri="{9D8B030D-6E8A-4147-A177-3AD203B41FA5}">
                      <a16:colId xmlns:a16="http://schemas.microsoft.com/office/drawing/2014/main" xmlns="" val="20001"/>
                    </a:ext>
                  </a:extLst>
                </a:gridCol>
              </a:tblGrid>
              <a:tr h="0">
                <a:tc>
                  <a:txBody>
                    <a:bodyPr/>
                    <a:lstStyle/>
                    <a:p>
                      <a:pPr latinLnBrk="1"/>
                      <a:r>
                        <a:rPr lang="en-US" altLang="ko-KR" sz="1200" dirty="0"/>
                        <a:t>Type</a:t>
                      </a:r>
                      <a:endParaRPr lang="ko-KR" altLang="en-US" sz="1200" dirty="0"/>
                    </a:p>
                  </a:txBody>
                  <a:tcPr/>
                </a:tc>
                <a:tc>
                  <a:txBody>
                    <a:bodyPr/>
                    <a:lstStyle/>
                    <a:p>
                      <a:pPr latinLnBrk="1"/>
                      <a:r>
                        <a:rPr lang="en-US" altLang="ko-KR" sz="1200" dirty="0"/>
                        <a:t>Ships for floater removal</a:t>
                      </a:r>
                      <a:endParaRPr lang="ko-KR" altLang="en-US" sz="1200" dirty="0"/>
                    </a:p>
                  </a:txBody>
                  <a:tcPr/>
                </a:tc>
                <a:extLst>
                  <a:ext uri="{0D108BD9-81ED-4DB2-BD59-A6C34878D82A}">
                    <a16:rowId xmlns:a16="http://schemas.microsoft.com/office/drawing/2014/main" xmlns="" val="10000"/>
                  </a:ext>
                </a:extLst>
              </a:tr>
              <a:tr h="0">
                <a:tc>
                  <a:txBody>
                    <a:bodyPr/>
                    <a:lstStyle/>
                    <a:p>
                      <a:pPr latinLnBrk="1"/>
                      <a:r>
                        <a:rPr lang="en-US" altLang="ko-KR" sz="1200" dirty="0"/>
                        <a:t>Client</a:t>
                      </a:r>
                      <a:endParaRPr lang="ko-KR" altLang="en-US" sz="1200" dirty="0"/>
                    </a:p>
                  </a:txBody>
                  <a:tcPr/>
                </a:tc>
                <a:tc>
                  <a:txBody>
                    <a:bodyPr/>
                    <a:lstStyle/>
                    <a:p>
                      <a:pPr latinLnBrk="1"/>
                      <a:r>
                        <a:rPr lang="en-US" altLang="ko-KR" sz="1200" dirty="0" err="1"/>
                        <a:t>Gyeongnam</a:t>
                      </a:r>
                      <a:r>
                        <a:rPr lang="en-US" altLang="ko-KR" sz="1200" dirty="0"/>
                        <a:t> </a:t>
                      </a:r>
                      <a:r>
                        <a:rPr lang="en-US" altLang="ko-KR" sz="1200" dirty="0" err="1"/>
                        <a:t>JinJu</a:t>
                      </a:r>
                      <a:endParaRPr lang="ko-KR" altLang="en-US" sz="1200" dirty="0"/>
                    </a:p>
                  </a:txBody>
                  <a:tcPr/>
                </a:tc>
                <a:extLst>
                  <a:ext uri="{0D108BD9-81ED-4DB2-BD59-A6C34878D82A}">
                    <a16:rowId xmlns:a16="http://schemas.microsoft.com/office/drawing/2014/main" xmlns="" val="10001"/>
                  </a:ext>
                </a:extLst>
              </a:tr>
              <a:tr h="0">
                <a:tc>
                  <a:txBody>
                    <a:bodyPr/>
                    <a:lstStyle/>
                    <a:p>
                      <a:pPr latinLnBrk="1"/>
                      <a:r>
                        <a:rPr lang="en-US" altLang="ko-KR" sz="1200" dirty="0"/>
                        <a:t>Tons</a:t>
                      </a:r>
                      <a:endParaRPr lang="ko-KR" altLang="en-US" sz="1200" dirty="0"/>
                    </a:p>
                  </a:txBody>
                  <a:tcPr/>
                </a:tc>
                <a:tc>
                  <a:txBody>
                    <a:bodyPr/>
                    <a:lstStyle/>
                    <a:p>
                      <a:pPr latinLnBrk="1"/>
                      <a:r>
                        <a:rPr lang="en-US" altLang="ko-KR" sz="1200" dirty="0"/>
                        <a:t>2.1</a:t>
                      </a:r>
                      <a:r>
                        <a:rPr lang="ko-KR" altLang="en-US" sz="1200" dirty="0"/>
                        <a:t> </a:t>
                      </a:r>
                      <a:r>
                        <a:rPr lang="en-US" altLang="ko-KR" sz="1200" dirty="0"/>
                        <a:t>ton</a:t>
                      </a:r>
                      <a:endParaRPr lang="ko-KR" altLang="en-US" sz="1200" dirty="0"/>
                    </a:p>
                  </a:txBody>
                  <a:tcPr/>
                </a:tc>
                <a:extLst>
                  <a:ext uri="{0D108BD9-81ED-4DB2-BD59-A6C34878D82A}">
                    <a16:rowId xmlns:a16="http://schemas.microsoft.com/office/drawing/2014/main" xmlns="" val="10002"/>
                  </a:ext>
                </a:extLst>
              </a:tr>
              <a:tr h="0">
                <a:tc>
                  <a:txBody>
                    <a:bodyPr/>
                    <a:lstStyle/>
                    <a:p>
                      <a:pPr latinLnBrk="1"/>
                      <a:r>
                        <a:rPr lang="en-US" altLang="ko-KR" sz="1200" dirty="0"/>
                        <a:t>Length</a:t>
                      </a:r>
                      <a:endParaRPr lang="ko-KR" altLang="en-US" sz="1200" dirty="0"/>
                    </a:p>
                  </a:txBody>
                  <a:tcPr/>
                </a:tc>
                <a:tc>
                  <a:txBody>
                    <a:bodyPr/>
                    <a:lstStyle/>
                    <a:p>
                      <a:pPr latinLnBrk="1"/>
                      <a:r>
                        <a:rPr lang="en-US" altLang="ko-KR" sz="1200" dirty="0"/>
                        <a:t>7m</a:t>
                      </a:r>
                      <a:endParaRPr lang="ko-KR" altLang="en-US" sz="1200" dirty="0"/>
                    </a:p>
                  </a:txBody>
                  <a:tcPr/>
                </a:tc>
                <a:extLst>
                  <a:ext uri="{0D108BD9-81ED-4DB2-BD59-A6C34878D82A}">
                    <a16:rowId xmlns:a16="http://schemas.microsoft.com/office/drawing/2014/main" xmlns="" val="10003"/>
                  </a:ext>
                </a:extLst>
              </a:tr>
              <a:tr h="0">
                <a:tc>
                  <a:txBody>
                    <a:bodyPr/>
                    <a:lstStyle/>
                    <a:p>
                      <a:pPr latinLnBrk="1"/>
                      <a:r>
                        <a:rPr lang="en-US" altLang="ko-KR" sz="1200" dirty="0"/>
                        <a:t>Width</a:t>
                      </a:r>
                      <a:endParaRPr lang="ko-KR" altLang="en-US" sz="1200" dirty="0"/>
                    </a:p>
                  </a:txBody>
                  <a:tcPr/>
                </a:tc>
                <a:tc>
                  <a:txBody>
                    <a:bodyPr/>
                    <a:lstStyle/>
                    <a:p>
                      <a:pPr latinLnBrk="1"/>
                      <a:r>
                        <a:rPr lang="en-US" altLang="ko-KR" sz="1200" dirty="0"/>
                        <a:t>3m</a:t>
                      </a:r>
                      <a:endParaRPr lang="ko-KR" altLang="en-US" sz="1200" dirty="0"/>
                    </a:p>
                  </a:txBody>
                  <a:tcPr/>
                </a:tc>
                <a:extLst>
                  <a:ext uri="{0D108BD9-81ED-4DB2-BD59-A6C34878D82A}">
                    <a16:rowId xmlns:a16="http://schemas.microsoft.com/office/drawing/2014/main" xmlns="" val="10004"/>
                  </a:ext>
                </a:extLst>
              </a:tr>
              <a:tr h="0">
                <a:tc>
                  <a:txBody>
                    <a:bodyPr/>
                    <a:lstStyle/>
                    <a:p>
                      <a:pPr latinLnBrk="1"/>
                      <a:r>
                        <a:rPr lang="en-US" altLang="ko-KR" sz="1200" dirty="0"/>
                        <a:t>Depth</a:t>
                      </a:r>
                      <a:endParaRPr lang="ko-KR" altLang="en-US" sz="1200" dirty="0"/>
                    </a:p>
                  </a:txBody>
                  <a:tcPr/>
                </a:tc>
                <a:tc>
                  <a:txBody>
                    <a:bodyPr/>
                    <a:lstStyle/>
                    <a:p>
                      <a:pPr latinLnBrk="1"/>
                      <a:r>
                        <a:rPr lang="en-US" altLang="ko-KR" sz="1200" dirty="0"/>
                        <a:t>0.65m</a:t>
                      </a:r>
                      <a:endParaRPr lang="ko-KR" altLang="en-US" sz="1200" dirty="0"/>
                    </a:p>
                  </a:txBody>
                  <a:tcPr/>
                </a:tc>
                <a:extLst>
                  <a:ext uri="{0D108BD9-81ED-4DB2-BD59-A6C34878D82A}">
                    <a16:rowId xmlns:a16="http://schemas.microsoft.com/office/drawing/2014/main" xmlns="" val="10005"/>
                  </a:ext>
                </a:extLst>
              </a:tr>
              <a:tr h="0">
                <a:tc>
                  <a:txBody>
                    <a:bodyPr/>
                    <a:lstStyle/>
                    <a:p>
                      <a:pPr latinLnBrk="1"/>
                      <a:r>
                        <a:rPr lang="en-US" altLang="ko-KR" sz="1200" dirty="0"/>
                        <a:t>Engine</a:t>
                      </a:r>
                      <a:endParaRPr lang="ko-KR" altLang="en-US" sz="1200" dirty="0"/>
                    </a:p>
                  </a:txBody>
                  <a:tcPr/>
                </a:tc>
                <a:tc>
                  <a:txBody>
                    <a:bodyPr/>
                    <a:lstStyle/>
                    <a:p>
                      <a:pPr latinLnBrk="1"/>
                      <a:r>
                        <a:rPr lang="en-US" altLang="ko-KR" sz="1200" dirty="0"/>
                        <a:t>150</a:t>
                      </a:r>
                      <a:r>
                        <a:rPr lang="ko-KR" altLang="en-US" sz="1200" dirty="0"/>
                        <a:t> </a:t>
                      </a:r>
                      <a:r>
                        <a:rPr lang="en-US" altLang="ko-KR" sz="1200" dirty="0"/>
                        <a:t>HP</a:t>
                      </a:r>
                      <a:endParaRPr lang="ko-KR" altLang="en-US" sz="1200" dirty="0"/>
                    </a:p>
                  </a:txBody>
                  <a:tcPr/>
                </a:tc>
                <a:extLst>
                  <a:ext uri="{0D108BD9-81ED-4DB2-BD59-A6C34878D82A}">
                    <a16:rowId xmlns:a16="http://schemas.microsoft.com/office/drawing/2014/main" xmlns="" val="10006"/>
                  </a:ext>
                </a:extLst>
              </a:tr>
              <a:tr h="0">
                <a:tc>
                  <a:txBody>
                    <a:bodyPr/>
                    <a:lstStyle/>
                    <a:p>
                      <a:pPr latinLnBrk="1"/>
                      <a:r>
                        <a:rPr lang="en-US" altLang="ko-KR" sz="1200" dirty="0"/>
                        <a:t>Propulsion</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7"/>
                  </a:ext>
                </a:extLst>
              </a:tr>
              <a:tr h="0">
                <a:tc>
                  <a:txBody>
                    <a:bodyPr/>
                    <a:lstStyle/>
                    <a:p>
                      <a:pPr latinLnBrk="1"/>
                      <a:r>
                        <a:rPr lang="en-US" altLang="ko-KR" sz="1200" dirty="0"/>
                        <a:t>Max. velocity</a:t>
                      </a:r>
                      <a:endParaRPr lang="ko-KR" altLang="en-US" sz="1200" dirty="0"/>
                    </a:p>
                  </a:txBody>
                  <a:tcPr/>
                </a:tc>
                <a:tc>
                  <a:txBody>
                    <a:bodyPr/>
                    <a:lstStyle/>
                    <a:p>
                      <a:pPr latinLnBrk="1"/>
                      <a:r>
                        <a:rPr lang="en-US" altLang="ko-KR" sz="1200" dirty="0"/>
                        <a:t>25</a:t>
                      </a:r>
                      <a:r>
                        <a:rPr lang="ko-KR" altLang="en-US" sz="1200" dirty="0"/>
                        <a:t> </a:t>
                      </a:r>
                      <a:r>
                        <a:rPr lang="en-US" altLang="ko-KR" sz="1200" dirty="0"/>
                        <a:t>knots</a:t>
                      </a:r>
                      <a:endParaRPr lang="ko-KR" altLang="en-US" sz="1200" dirty="0"/>
                    </a:p>
                  </a:txBody>
                  <a:tcPr/>
                </a:tc>
                <a:extLst>
                  <a:ext uri="{0D108BD9-81ED-4DB2-BD59-A6C34878D82A}">
                    <a16:rowId xmlns:a16="http://schemas.microsoft.com/office/drawing/2014/main" xmlns="" val="10008"/>
                  </a:ext>
                </a:extLst>
              </a:tr>
              <a:tr h="0">
                <a:tc>
                  <a:txBody>
                    <a:bodyPr/>
                    <a:lstStyle/>
                    <a:p>
                      <a:pPr latinLnBrk="1"/>
                      <a:r>
                        <a:rPr lang="en-US" altLang="ko-KR" sz="1200" dirty="0"/>
                        <a:t>On board</a:t>
                      </a:r>
                      <a:endParaRPr lang="ko-KR" altLang="en-US" sz="1200" dirty="0"/>
                    </a:p>
                  </a:txBody>
                  <a:tcPr/>
                </a:tc>
                <a:tc>
                  <a:txBody>
                    <a:bodyPr/>
                    <a:lstStyle/>
                    <a:p>
                      <a:pPr latinLnBrk="1"/>
                      <a:r>
                        <a:rPr lang="en-US" altLang="ko-KR" sz="1200" dirty="0"/>
                        <a:t>Over 3</a:t>
                      </a:r>
                      <a:endParaRPr lang="ko-KR" altLang="en-US" sz="1200" dirty="0"/>
                    </a:p>
                  </a:txBody>
                  <a:tcPr/>
                </a:tc>
                <a:extLst>
                  <a:ext uri="{0D108BD9-81ED-4DB2-BD59-A6C34878D82A}">
                    <a16:rowId xmlns:a16="http://schemas.microsoft.com/office/drawing/2014/main" xmlns="" val="10009"/>
                  </a:ext>
                </a:extLst>
              </a:tr>
            </a:tbl>
          </a:graphicData>
        </a:graphic>
      </p:graphicFrame>
      <p:graphicFrame>
        <p:nvGraphicFramePr>
          <p:cNvPr id="7" name="표 6"/>
          <p:cNvGraphicFramePr>
            <a:graphicFrameLocks noGrp="1"/>
          </p:cNvGraphicFramePr>
          <p:nvPr>
            <p:extLst>
              <p:ext uri="{D42A27DB-BD31-4B8C-83A1-F6EECF244321}">
                <p14:modId xmlns:p14="http://schemas.microsoft.com/office/powerpoint/2010/main" val="701862875"/>
              </p:ext>
            </p:extLst>
          </p:nvPr>
        </p:nvGraphicFramePr>
        <p:xfrm>
          <a:off x="4520952" y="4005064"/>
          <a:ext cx="3512840" cy="2743200"/>
        </p:xfrm>
        <a:graphic>
          <a:graphicData uri="http://schemas.openxmlformats.org/drawingml/2006/table">
            <a:tbl>
              <a:tblPr firstRow="1" bandRow="1">
                <a:tableStyleId>{5940675A-B579-460E-94D1-54222C63F5DA}</a:tableStyleId>
              </a:tblPr>
              <a:tblGrid>
                <a:gridCol w="1252235">
                  <a:extLst>
                    <a:ext uri="{9D8B030D-6E8A-4147-A177-3AD203B41FA5}">
                      <a16:colId xmlns:a16="http://schemas.microsoft.com/office/drawing/2014/main" xmlns="" val="20000"/>
                    </a:ext>
                  </a:extLst>
                </a:gridCol>
                <a:gridCol w="2260605">
                  <a:extLst>
                    <a:ext uri="{9D8B030D-6E8A-4147-A177-3AD203B41FA5}">
                      <a16:colId xmlns:a16="http://schemas.microsoft.com/office/drawing/2014/main" xmlns="" val="20001"/>
                    </a:ext>
                  </a:extLst>
                </a:gridCol>
              </a:tblGrid>
              <a:tr h="0">
                <a:tc>
                  <a:txBody>
                    <a:bodyPr/>
                    <a:lstStyle/>
                    <a:p>
                      <a:pPr latinLnBrk="1"/>
                      <a:r>
                        <a:rPr lang="en-US" altLang="ko-KR" sz="1200" dirty="0"/>
                        <a:t>Type</a:t>
                      </a:r>
                      <a:endParaRPr lang="ko-KR" altLang="en-US" sz="1200" dirty="0"/>
                    </a:p>
                  </a:txBody>
                  <a:tcPr/>
                </a:tc>
                <a:tc>
                  <a:txBody>
                    <a:bodyPr/>
                    <a:lstStyle/>
                    <a:p>
                      <a:pPr latinLnBrk="1"/>
                      <a:r>
                        <a:rPr lang="en-US" altLang="ko-KR" sz="1200" dirty="0"/>
                        <a:t>Yellow sailboat(Cruise</a:t>
                      </a:r>
                      <a:r>
                        <a:rPr lang="ko-KR" altLang="en-US" sz="1200" dirty="0"/>
                        <a:t> </a:t>
                      </a:r>
                      <a:r>
                        <a:rPr lang="en-US" altLang="ko-KR" sz="1200" dirty="0"/>
                        <a:t>ship)</a:t>
                      </a:r>
                      <a:endParaRPr lang="ko-KR" altLang="en-US" sz="1200" dirty="0"/>
                    </a:p>
                  </a:txBody>
                  <a:tcPr/>
                </a:tc>
                <a:extLst>
                  <a:ext uri="{0D108BD9-81ED-4DB2-BD59-A6C34878D82A}">
                    <a16:rowId xmlns:a16="http://schemas.microsoft.com/office/drawing/2014/main" xmlns="" val="10000"/>
                  </a:ext>
                </a:extLst>
              </a:tr>
              <a:tr h="0">
                <a:tc>
                  <a:txBody>
                    <a:bodyPr/>
                    <a:lstStyle/>
                    <a:p>
                      <a:pPr latinLnBrk="1"/>
                      <a:r>
                        <a:rPr lang="en-US" altLang="ko-KR" sz="1200" dirty="0"/>
                        <a:t>Client</a:t>
                      </a:r>
                      <a:endParaRPr lang="ko-KR" altLang="en-US" sz="1200" dirty="0"/>
                    </a:p>
                  </a:txBody>
                  <a:tcPr/>
                </a:tc>
                <a:tc>
                  <a:txBody>
                    <a:bodyPr/>
                    <a:lstStyle/>
                    <a:p>
                      <a:pPr latinLnBrk="1"/>
                      <a:r>
                        <a:rPr lang="en-US" altLang="ko-KR" sz="1200" dirty="0" err="1"/>
                        <a:t>Buyeo</a:t>
                      </a:r>
                      <a:r>
                        <a:rPr lang="en-US" altLang="ko-KR" sz="1200" dirty="0"/>
                        <a:t> County Office</a:t>
                      </a:r>
                      <a:endParaRPr lang="ko-KR" altLang="en-US" sz="1200" dirty="0"/>
                    </a:p>
                  </a:txBody>
                  <a:tcPr/>
                </a:tc>
                <a:extLst>
                  <a:ext uri="{0D108BD9-81ED-4DB2-BD59-A6C34878D82A}">
                    <a16:rowId xmlns:a16="http://schemas.microsoft.com/office/drawing/2014/main" xmlns="" val="10001"/>
                  </a:ext>
                </a:extLst>
              </a:tr>
              <a:tr h="0">
                <a:tc>
                  <a:txBody>
                    <a:bodyPr/>
                    <a:lstStyle/>
                    <a:p>
                      <a:pPr latinLnBrk="1"/>
                      <a:r>
                        <a:rPr lang="en-US" altLang="ko-KR" sz="1200" dirty="0"/>
                        <a:t>Tons</a:t>
                      </a:r>
                      <a:endParaRPr lang="ko-KR" altLang="en-US" sz="1200" dirty="0"/>
                    </a:p>
                  </a:txBody>
                  <a:tcPr/>
                </a:tc>
                <a:tc>
                  <a:txBody>
                    <a:bodyPr/>
                    <a:lstStyle/>
                    <a:p>
                      <a:pPr latinLnBrk="1"/>
                      <a:r>
                        <a:rPr lang="en-US" altLang="ko-KR" sz="1200" dirty="0"/>
                        <a:t>12</a:t>
                      </a:r>
                      <a:r>
                        <a:rPr lang="ko-KR" altLang="en-US" sz="1200" dirty="0"/>
                        <a:t> </a:t>
                      </a:r>
                      <a:r>
                        <a:rPr lang="en-US" altLang="ko-KR" sz="1200" dirty="0"/>
                        <a:t>ton</a:t>
                      </a:r>
                      <a:endParaRPr lang="ko-KR" altLang="en-US" sz="1200" dirty="0"/>
                    </a:p>
                  </a:txBody>
                  <a:tcPr/>
                </a:tc>
                <a:extLst>
                  <a:ext uri="{0D108BD9-81ED-4DB2-BD59-A6C34878D82A}">
                    <a16:rowId xmlns:a16="http://schemas.microsoft.com/office/drawing/2014/main" xmlns="" val="10002"/>
                  </a:ext>
                </a:extLst>
              </a:tr>
              <a:tr h="0">
                <a:tc>
                  <a:txBody>
                    <a:bodyPr/>
                    <a:lstStyle/>
                    <a:p>
                      <a:pPr latinLnBrk="1"/>
                      <a:r>
                        <a:rPr lang="en-US" altLang="ko-KR" sz="1200" dirty="0"/>
                        <a:t>Length</a:t>
                      </a:r>
                      <a:endParaRPr lang="ko-KR" altLang="en-US" sz="1200" dirty="0"/>
                    </a:p>
                  </a:txBody>
                  <a:tcPr/>
                </a:tc>
                <a:tc>
                  <a:txBody>
                    <a:bodyPr/>
                    <a:lstStyle/>
                    <a:p>
                      <a:pPr latinLnBrk="1"/>
                      <a:r>
                        <a:rPr lang="en-US" altLang="ko-KR" sz="1200" dirty="0"/>
                        <a:t>14.5m</a:t>
                      </a:r>
                      <a:endParaRPr lang="ko-KR" altLang="en-US" sz="1200" dirty="0"/>
                    </a:p>
                  </a:txBody>
                  <a:tcPr/>
                </a:tc>
                <a:extLst>
                  <a:ext uri="{0D108BD9-81ED-4DB2-BD59-A6C34878D82A}">
                    <a16:rowId xmlns:a16="http://schemas.microsoft.com/office/drawing/2014/main" xmlns="" val="10003"/>
                  </a:ext>
                </a:extLst>
              </a:tr>
              <a:tr h="0">
                <a:tc>
                  <a:txBody>
                    <a:bodyPr/>
                    <a:lstStyle/>
                    <a:p>
                      <a:pPr latinLnBrk="1"/>
                      <a:r>
                        <a:rPr lang="en-US" altLang="ko-KR" sz="1200" dirty="0"/>
                        <a:t>Width</a:t>
                      </a:r>
                      <a:endParaRPr lang="ko-KR" altLang="en-US" sz="1200" dirty="0"/>
                    </a:p>
                  </a:txBody>
                  <a:tcPr/>
                </a:tc>
                <a:tc>
                  <a:txBody>
                    <a:bodyPr/>
                    <a:lstStyle/>
                    <a:p>
                      <a:pPr latinLnBrk="1"/>
                      <a:r>
                        <a:rPr lang="en-US" altLang="ko-KR" sz="1200" dirty="0"/>
                        <a:t>4m</a:t>
                      </a:r>
                      <a:endParaRPr lang="ko-KR" altLang="en-US" sz="1200" dirty="0"/>
                    </a:p>
                  </a:txBody>
                  <a:tcPr/>
                </a:tc>
                <a:extLst>
                  <a:ext uri="{0D108BD9-81ED-4DB2-BD59-A6C34878D82A}">
                    <a16:rowId xmlns:a16="http://schemas.microsoft.com/office/drawing/2014/main" xmlns="" val="10004"/>
                  </a:ext>
                </a:extLst>
              </a:tr>
              <a:tr h="0">
                <a:tc>
                  <a:txBody>
                    <a:bodyPr/>
                    <a:lstStyle/>
                    <a:p>
                      <a:pPr latinLnBrk="1"/>
                      <a:r>
                        <a:rPr lang="en-US" altLang="ko-KR" sz="1200" dirty="0"/>
                        <a:t>Depth</a:t>
                      </a:r>
                      <a:endParaRPr lang="ko-KR" altLang="en-US" sz="1200" dirty="0"/>
                    </a:p>
                  </a:txBody>
                  <a:tcPr/>
                </a:tc>
                <a:tc>
                  <a:txBody>
                    <a:bodyPr/>
                    <a:lstStyle/>
                    <a:p>
                      <a:pPr latinLnBrk="1"/>
                      <a:r>
                        <a:rPr lang="en-US" altLang="ko-KR" sz="1200" dirty="0"/>
                        <a:t>1.2m</a:t>
                      </a:r>
                      <a:endParaRPr lang="ko-KR" altLang="en-US" sz="1200" dirty="0"/>
                    </a:p>
                  </a:txBody>
                  <a:tcPr/>
                </a:tc>
                <a:extLst>
                  <a:ext uri="{0D108BD9-81ED-4DB2-BD59-A6C34878D82A}">
                    <a16:rowId xmlns:a16="http://schemas.microsoft.com/office/drawing/2014/main" xmlns="" val="10005"/>
                  </a:ext>
                </a:extLst>
              </a:tr>
              <a:tr h="0">
                <a:tc>
                  <a:txBody>
                    <a:bodyPr/>
                    <a:lstStyle/>
                    <a:p>
                      <a:pPr latinLnBrk="1"/>
                      <a:r>
                        <a:rPr lang="en-US" altLang="ko-KR" sz="1200" dirty="0"/>
                        <a:t>Engine</a:t>
                      </a:r>
                      <a:endParaRPr lang="ko-KR" altLang="en-US" sz="1200" dirty="0"/>
                    </a:p>
                  </a:txBody>
                  <a:tcPr/>
                </a:tc>
                <a:tc>
                  <a:txBody>
                    <a:bodyPr/>
                    <a:lstStyle/>
                    <a:p>
                      <a:pPr latinLnBrk="1"/>
                      <a:r>
                        <a:rPr lang="en-US" altLang="ko-KR" sz="1200" dirty="0"/>
                        <a:t>250</a:t>
                      </a:r>
                      <a:r>
                        <a:rPr lang="ko-KR" altLang="en-US" sz="1200" dirty="0"/>
                        <a:t>마 </a:t>
                      </a:r>
                      <a:r>
                        <a:rPr lang="en-US" altLang="ko-KR" sz="1200" dirty="0"/>
                        <a:t>HP</a:t>
                      </a:r>
                      <a:endParaRPr lang="ko-KR" altLang="en-US" sz="1200" dirty="0"/>
                    </a:p>
                  </a:txBody>
                  <a:tcPr/>
                </a:tc>
                <a:extLst>
                  <a:ext uri="{0D108BD9-81ED-4DB2-BD59-A6C34878D82A}">
                    <a16:rowId xmlns:a16="http://schemas.microsoft.com/office/drawing/2014/main" xmlns="" val="10006"/>
                  </a:ext>
                </a:extLst>
              </a:tr>
              <a:tr h="0">
                <a:tc>
                  <a:txBody>
                    <a:bodyPr/>
                    <a:lstStyle/>
                    <a:p>
                      <a:pPr latinLnBrk="1"/>
                      <a:r>
                        <a:rPr lang="en-US" altLang="ko-KR" sz="1200" dirty="0"/>
                        <a:t>Propulsion</a:t>
                      </a:r>
                      <a:endParaRPr lang="ko-KR" altLang="en-US" sz="1200" dirty="0"/>
                    </a:p>
                  </a:txBody>
                  <a:tcPr/>
                </a:tc>
                <a:tc>
                  <a:txBody>
                    <a:bodyPr/>
                    <a:lstStyle/>
                    <a:p>
                      <a:pPr latinLnBrk="1"/>
                      <a:endParaRPr lang="ko-KR" altLang="en-US" sz="1200" dirty="0"/>
                    </a:p>
                  </a:txBody>
                  <a:tcPr/>
                </a:tc>
                <a:extLst>
                  <a:ext uri="{0D108BD9-81ED-4DB2-BD59-A6C34878D82A}">
                    <a16:rowId xmlns:a16="http://schemas.microsoft.com/office/drawing/2014/main" xmlns="" val="10007"/>
                  </a:ext>
                </a:extLst>
              </a:tr>
              <a:tr h="0">
                <a:tc>
                  <a:txBody>
                    <a:bodyPr/>
                    <a:lstStyle/>
                    <a:p>
                      <a:pPr latinLnBrk="1"/>
                      <a:r>
                        <a:rPr lang="en-US" altLang="ko-KR" sz="1200" dirty="0"/>
                        <a:t>Max. velocity</a:t>
                      </a:r>
                      <a:endParaRPr lang="ko-KR" altLang="en-US" sz="1200" dirty="0"/>
                    </a:p>
                  </a:txBody>
                  <a:tcPr/>
                </a:tc>
                <a:tc>
                  <a:txBody>
                    <a:bodyPr/>
                    <a:lstStyle/>
                    <a:p>
                      <a:pPr latinLnBrk="1"/>
                      <a:r>
                        <a:rPr lang="en-US" altLang="ko-KR" sz="1200" dirty="0"/>
                        <a:t>7~10</a:t>
                      </a:r>
                      <a:r>
                        <a:rPr lang="ko-KR" altLang="en-US" sz="1200" dirty="0"/>
                        <a:t> </a:t>
                      </a:r>
                      <a:r>
                        <a:rPr lang="en-US" altLang="ko-KR" sz="1200" dirty="0"/>
                        <a:t>knots</a:t>
                      </a:r>
                      <a:endParaRPr lang="ko-KR" altLang="en-US" sz="1200" dirty="0"/>
                    </a:p>
                  </a:txBody>
                  <a:tcPr/>
                </a:tc>
                <a:extLst>
                  <a:ext uri="{0D108BD9-81ED-4DB2-BD59-A6C34878D82A}">
                    <a16:rowId xmlns:a16="http://schemas.microsoft.com/office/drawing/2014/main" xmlns="" val="10008"/>
                  </a:ext>
                </a:extLst>
              </a:tr>
              <a:tr h="0">
                <a:tc>
                  <a:txBody>
                    <a:bodyPr/>
                    <a:lstStyle/>
                    <a:p>
                      <a:pPr latinLnBrk="1"/>
                      <a:r>
                        <a:rPr lang="en-US" altLang="ko-KR" sz="1200" dirty="0"/>
                        <a:t>On board</a:t>
                      </a:r>
                      <a:endParaRPr lang="ko-KR" altLang="en-US" sz="1200" dirty="0"/>
                    </a:p>
                  </a:txBody>
                  <a:tcPr/>
                </a:tc>
                <a:tc>
                  <a:txBody>
                    <a:bodyPr/>
                    <a:lstStyle/>
                    <a:p>
                      <a:pPr latinLnBrk="1"/>
                      <a:r>
                        <a:rPr lang="en-US" altLang="ko-KR" sz="1200" dirty="0"/>
                        <a:t>Over 13</a:t>
                      </a:r>
                      <a:endParaRPr lang="ko-KR" altLang="en-US" sz="1200" dirty="0"/>
                    </a:p>
                  </a:txBody>
                  <a:tcPr/>
                </a:tc>
                <a:extLst>
                  <a:ext uri="{0D108BD9-81ED-4DB2-BD59-A6C34878D82A}">
                    <a16:rowId xmlns:a16="http://schemas.microsoft.com/office/drawing/2014/main" xmlns="" val="10009"/>
                  </a:ext>
                </a:extLst>
              </a:tr>
            </a:tbl>
          </a:graphicData>
        </a:graphic>
      </p:graphicFrame>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552" y="1124744"/>
            <a:ext cx="3548358" cy="2646233"/>
          </a:xfrm>
          <a:prstGeom prst="rect">
            <a:avLst/>
          </a:prstGeom>
        </p:spPr>
      </p:pic>
      <p:pic>
        <p:nvPicPr>
          <p:cNvPr id="10" name="그림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52" y="4456795"/>
            <a:ext cx="3548358" cy="1924533"/>
          </a:xfrm>
          <a:prstGeom prst="rect">
            <a:avLst/>
          </a:prstGeom>
        </p:spPr>
      </p:pic>
    </p:spTree>
    <p:extLst>
      <p:ext uri="{BB962C8B-B14F-4D97-AF65-F5344CB8AC3E}">
        <p14:creationId xmlns:p14="http://schemas.microsoft.com/office/powerpoint/2010/main" val="2331319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2"/>
          <p:cNvSpPr txBox="1">
            <a:spLocks/>
          </p:cNvSpPr>
          <p:nvPr/>
        </p:nvSpPr>
        <p:spPr>
          <a:xfrm>
            <a:off x="416496" y="18864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p>
            <a:pPr lvl="0" defTabSz="995690" fontAlgn="base">
              <a:spcBef>
                <a:spcPct val="0"/>
              </a:spcBef>
              <a:spcAft>
                <a:spcPct val="0"/>
              </a:spcAft>
              <a:defRPr/>
            </a:pPr>
            <a:r>
              <a:rPr kumimoji="0" lang="en-US" altLang="ko-KR"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rPr>
              <a:t>1. </a:t>
            </a:r>
            <a:r>
              <a:rPr lang="en-US" altLang="ko-KR" sz="2800" b="1" dirty="0">
                <a:solidFill>
                  <a:schemeClr val="bg1"/>
                </a:solidFill>
                <a:latin typeface="HY울릉도M" pitchFamily="18" charset="-127"/>
                <a:ea typeface="HY울릉도M" pitchFamily="18" charset="-127"/>
              </a:rPr>
              <a:t>Ships</a:t>
            </a:r>
            <a:endParaRPr kumimoji="0" lang="ko-KR" altLang="en-US" sz="2800" b="1" i="0" u="none" strike="noStrike" kern="1200" cap="none" spc="0" normalizeH="0" baseline="0" noProof="0" dirty="0">
              <a:ln>
                <a:noFill/>
              </a:ln>
              <a:solidFill>
                <a:schemeClr val="bg1"/>
              </a:solidFill>
              <a:effectLst/>
              <a:uLnTx/>
              <a:uFillTx/>
              <a:latin typeface="HY울릉도M" pitchFamily="18" charset="-127"/>
              <a:ea typeface="HY울릉도M" pitchFamily="18" charset="-127"/>
              <a:cs typeface="+mj-cs"/>
            </a:endParaRPr>
          </a:p>
        </p:txBody>
      </p:sp>
      <p:graphicFrame>
        <p:nvGraphicFramePr>
          <p:cNvPr id="6" name="표 5"/>
          <p:cNvGraphicFramePr>
            <a:graphicFrameLocks noGrp="1"/>
          </p:cNvGraphicFramePr>
          <p:nvPr>
            <p:extLst>
              <p:ext uri="{D42A27DB-BD31-4B8C-83A1-F6EECF244321}">
                <p14:modId xmlns:p14="http://schemas.microsoft.com/office/powerpoint/2010/main" val="3417791837"/>
              </p:ext>
            </p:extLst>
          </p:nvPr>
        </p:nvGraphicFramePr>
        <p:xfrm>
          <a:off x="4536504" y="1916832"/>
          <a:ext cx="3872880" cy="1371600"/>
        </p:xfrm>
        <a:graphic>
          <a:graphicData uri="http://schemas.openxmlformats.org/drawingml/2006/table">
            <a:tbl>
              <a:tblPr firstRow="1" bandRow="1">
                <a:tableStyleId>{5940675A-B579-460E-94D1-54222C63F5DA}</a:tableStyleId>
              </a:tblPr>
              <a:tblGrid>
                <a:gridCol w="1380580">
                  <a:extLst>
                    <a:ext uri="{9D8B030D-6E8A-4147-A177-3AD203B41FA5}">
                      <a16:colId xmlns:a16="http://schemas.microsoft.com/office/drawing/2014/main" xmlns="" val="20000"/>
                    </a:ext>
                  </a:extLst>
                </a:gridCol>
                <a:gridCol w="2492300">
                  <a:extLst>
                    <a:ext uri="{9D8B030D-6E8A-4147-A177-3AD203B41FA5}">
                      <a16:colId xmlns:a16="http://schemas.microsoft.com/office/drawing/2014/main" xmlns="" val="20001"/>
                    </a:ext>
                  </a:extLst>
                </a:gridCol>
              </a:tblGrid>
              <a:tr h="0">
                <a:tc>
                  <a:txBody>
                    <a:bodyPr/>
                    <a:lstStyle/>
                    <a:p>
                      <a:pPr latinLnBrk="1"/>
                      <a:r>
                        <a:rPr lang="en-US" altLang="ko-KR" sz="1200" dirty="0"/>
                        <a:t>Type</a:t>
                      </a:r>
                      <a:endParaRPr lang="ko-KR" altLang="en-US" sz="1200" dirty="0"/>
                    </a:p>
                  </a:txBody>
                  <a:tcPr/>
                </a:tc>
                <a:tc>
                  <a:txBody>
                    <a:bodyPr/>
                    <a:lstStyle/>
                    <a:p>
                      <a:pPr latinLnBrk="1"/>
                      <a:r>
                        <a:rPr lang="en-US" altLang="ko-KR" sz="1200" dirty="0"/>
                        <a:t>Offshore floating structure(Barge)</a:t>
                      </a:r>
                      <a:endParaRPr lang="ko-KR" altLang="en-US" sz="1200" dirty="0"/>
                    </a:p>
                  </a:txBody>
                  <a:tcPr/>
                </a:tc>
                <a:extLst>
                  <a:ext uri="{0D108BD9-81ED-4DB2-BD59-A6C34878D82A}">
                    <a16:rowId xmlns:a16="http://schemas.microsoft.com/office/drawing/2014/main" xmlns="" val="10000"/>
                  </a:ext>
                </a:extLst>
              </a:tr>
              <a:tr h="0">
                <a:tc>
                  <a:txBody>
                    <a:bodyPr/>
                    <a:lstStyle/>
                    <a:p>
                      <a:pPr latinLnBrk="1"/>
                      <a:r>
                        <a:rPr lang="en-US" altLang="ko-KR" sz="1200" dirty="0"/>
                        <a:t>Material</a:t>
                      </a:r>
                      <a:endParaRPr lang="ko-KR" altLang="en-US" sz="1200" dirty="0"/>
                    </a:p>
                  </a:txBody>
                  <a:tcPr/>
                </a:tc>
                <a:tc>
                  <a:txBody>
                    <a:bodyPr/>
                    <a:lstStyle/>
                    <a:p>
                      <a:pPr latinLnBrk="1"/>
                      <a:r>
                        <a:rPr lang="en-US" altLang="ko-KR" sz="1200" dirty="0"/>
                        <a:t>FRP,</a:t>
                      </a:r>
                      <a:r>
                        <a:rPr lang="en-US" altLang="ko-KR" sz="1200" baseline="0" dirty="0"/>
                        <a:t> Steel, Aluminum</a:t>
                      </a:r>
                      <a:endParaRPr lang="ko-KR" altLang="en-US" sz="1200" dirty="0"/>
                    </a:p>
                  </a:txBody>
                  <a:tcPr/>
                </a:tc>
                <a:extLst>
                  <a:ext uri="{0D108BD9-81ED-4DB2-BD59-A6C34878D82A}">
                    <a16:rowId xmlns:a16="http://schemas.microsoft.com/office/drawing/2014/main" xmlns="" val="10001"/>
                  </a:ext>
                </a:extLst>
              </a:tr>
              <a:tr h="0">
                <a:tc>
                  <a:txBody>
                    <a:bodyPr/>
                    <a:lstStyle/>
                    <a:p>
                      <a:pPr latinLnBrk="1"/>
                      <a:r>
                        <a:rPr lang="en-US" altLang="ko-KR" sz="1200" dirty="0"/>
                        <a:t>Length</a:t>
                      </a:r>
                      <a:endParaRPr lang="ko-KR" altLang="en-US" sz="1200" dirty="0"/>
                    </a:p>
                  </a:txBody>
                  <a:tcPr/>
                </a:tc>
                <a:tc>
                  <a:txBody>
                    <a:bodyPr/>
                    <a:lstStyle/>
                    <a:p>
                      <a:pPr latinLnBrk="1"/>
                      <a:r>
                        <a:rPr lang="en-US" altLang="ko-KR" sz="1200" dirty="0"/>
                        <a:t>Expandable according to use</a:t>
                      </a:r>
                      <a:endParaRPr lang="ko-KR" altLang="en-US" sz="1200" dirty="0"/>
                    </a:p>
                  </a:txBody>
                  <a:tcPr/>
                </a:tc>
                <a:extLst>
                  <a:ext uri="{0D108BD9-81ED-4DB2-BD59-A6C34878D82A}">
                    <a16:rowId xmlns:a16="http://schemas.microsoft.com/office/drawing/2014/main" xmlns="" val="10002"/>
                  </a:ext>
                </a:extLst>
              </a:tr>
              <a:tr h="0">
                <a:tc>
                  <a:txBody>
                    <a:bodyPr/>
                    <a:lstStyle/>
                    <a:p>
                      <a:pPr latinLnBrk="1"/>
                      <a:r>
                        <a:rPr lang="en-US" altLang="ko-KR" sz="1200" dirty="0"/>
                        <a:t>Width</a:t>
                      </a:r>
                      <a:endParaRPr lang="ko-KR" altLang="en-US" sz="1200" dirty="0"/>
                    </a:p>
                  </a:txBody>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rPr>
                        <a:t>Expandable according to use</a:t>
                      </a:r>
                      <a:endParaRPr kumimoji="0" lang="ko-KR" altLang="en-US"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txBody>
                  <a:tcPr/>
                </a:tc>
                <a:extLst>
                  <a:ext uri="{0D108BD9-81ED-4DB2-BD59-A6C34878D82A}">
                    <a16:rowId xmlns:a16="http://schemas.microsoft.com/office/drawing/2014/main" xmlns="" val="10003"/>
                  </a:ext>
                </a:extLst>
              </a:tr>
              <a:tr h="0">
                <a:tc>
                  <a:txBody>
                    <a:bodyPr/>
                    <a:lstStyle/>
                    <a:p>
                      <a:pPr latinLnBrk="1"/>
                      <a:r>
                        <a:rPr lang="en-US" altLang="ko-KR" sz="1200" dirty="0"/>
                        <a:t>Depth</a:t>
                      </a:r>
                      <a:endParaRPr lang="ko-KR" altLang="en-US" sz="1200" dirty="0"/>
                    </a:p>
                  </a:txBody>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Expandable according to use</a:t>
                      </a:r>
                      <a:endParaRPr kumimoji="0" lang="ko-KR" altLang="en-US"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txBody>
                  <a:tcPr/>
                </a:tc>
                <a:extLst>
                  <a:ext uri="{0D108BD9-81ED-4DB2-BD59-A6C34878D82A}">
                    <a16:rowId xmlns:a16="http://schemas.microsoft.com/office/drawing/2014/main" xmlns="" val="10004"/>
                  </a:ext>
                </a:extLst>
              </a:tr>
            </a:tbl>
          </a:graphicData>
        </a:graphic>
      </p:graphicFrame>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080" y="1502588"/>
            <a:ext cx="3530830" cy="2142436"/>
          </a:xfrm>
          <a:prstGeom prst="rect">
            <a:avLst/>
          </a:prstGeom>
        </p:spPr>
      </p:pic>
    </p:spTree>
    <p:extLst>
      <p:ext uri="{BB962C8B-B14F-4D97-AF65-F5344CB8AC3E}">
        <p14:creationId xmlns:p14="http://schemas.microsoft.com/office/powerpoint/2010/main" val="16815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1"/>
          <p:cNvSpPr>
            <a:spLocks noGrp="1"/>
          </p:cNvSpPr>
          <p:nvPr>
            <p:ph type="title"/>
          </p:nvPr>
        </p:nvSpPr>
        <p:spPr>
          <a:xfrm>
            <a:off x="428498" y="164770"/>
            <a:ext cx="9049005" cy="796908"/>
          </a:xfrm>
        </p:spPr>
        <p:txBody>
          <a:bodyPr>
            <a:normAutofit/>
          </a:bodyPr>
          <a:lstStyle/>
          <a:p>
            <a:pPr lvl="0"/>
            <a:r>
              <a:rPr lang="en-US" altLang="ko-KR" sz="2800" dirty="0">
                <a:latin typeface="HY울릉도M" pitchFamily="18" charset="-127"/>
                <a:ea typeface="HY울릉도M" pitchFamily="18" charset="-127"/>
              </a:rPr>
              <a:t>2. Aluminum structures</a:t>
            </a:r>
            <a:endParaRPr lang="ko-KR" altLang="en-US" sz="2800" dirty="0"/>
          </a:p>
        </p:txBody>
      </p:sp>
      <p:sp>
        <p:nvSpPr>
          <p:cNvPr id="14" name="직사각형 13"/>
          <p:cNvSpPr/>
          <p:nvPr/>
        </p:nvSpPr>
        <p:spPr>
          <a:xfrm>
            <a:off x="647811" y="1996477"/>
            <a:ext cx="2716497" cy="47448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직사각형 14"/>
          <p:cNvSpPr/>
          <p:nvPr/>
        </p:nvSpPr>
        <p:spPr>
          <a:xfrm>
            <a:off x="645390" y="1621702"/>
            <a:ext cx="2718918" cy="374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TextBox 15"/>
          <p:cNvSpPr txBox="1"/>
          <p:nvPr/>
        </p:nvSpPr>
        <p:spPr>
          <a:xfrm>
            <a:off x="780519" y="1621702"/>
            <a:ext cx="2193713" cy="400110"/>
          </a:xfrm>
          <a:prstGeom prst="rect">
            <a:avLst/>
          </a:prstGeom>
          <a:noFill/>
        </p:spPr>
        <p:txBody>
          <a:bodyPr wrap="square" rtlCol="0">
            <a:spAutoFit/>
          </a:bodyPr>
          <a:lstStyle/>
          <a:p>
            <a:pPr algn="ctr"/>
            <a:r>
              <a:rPr lang="en-US" altLang="ko-KR" sz="2000" b="1" dirty="0"/>
              <a:t>Single-stage</a:t>
            </a:r>
            <a:endParaRPr lang="ko-KR" altLang="en-US" sz="2000" b="1" dirty="0"/>
          </a:p>
        </p:txBody>
      </p:sp>
      <p:sp>
        <p:nvSpPr>
          <p:cNvPr id="18" name="직사각형 17"/>
          <p:cNvSpPr/>
          <p:nvPr/>
        </p:nvSpPr>
        <p:spPr>
          <a:xfrm>
            <a:off x="3494335" y="1996477"/>
            <a:ext cx="2860563" cy="47448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3494335" y="1621702"/>
            <a:ext cx="2860563" cy="3664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TextBox 20"/>
          <p:cNvSpPr txBox="1"/>
          <p:nvPr/>
        </p:nvSpPr>
        <p:spPr>
          <a:xfrm>
            <a:off x="3884411" y="1621702"/>
            <a:ext cx="2015397" cy="400110"/>
          </a:xfrm>
          <a:prstGeom prst="rect">
            <a:avLst/>
          </a:prstGeom>
          <a:noFill/>
        </p:spPr>
        <p:txBody>
          <a:bodyPr wrap="square" rtlCol="0">
            <a:spAutoFit/>
          </a:bodyPr>
          <a:lstStyle/>
          <a:p>
            <a:pPr algn="ctr"/>
            <a:r>
              <a:rPr lang="en-US" altLang="ko-KR" sz="2000" b="1" dirty="0"/>
              <a:t>Two-stage</a:t>
            </a:r>
            <a:endParaRPr lang="ko-KR" altLang="en-US" sz="2000" b="1" dirty="0"/>
          </a:p>
        </p:txBody>
      </p:sp>
      <p:pic>
        <p:nvPicPr>
          <p:cNvPr id="2" name="그림 1"/>
          <p:cNvPicPr>
            <a:picLocks noChangeAspect="1"/>
          </p:cNvPicPr>
          <p:nvPr/>
        </p:nvPicPr>
        <p:blipFill rotWithShape="1">
          <a:blip r:embed="rId2" cstate="print">
            <a:extLst>
              <a:ext uri="{28A0092B-C50C-407E-A947-70E740481C1C}">
                <a14:useLocalDpi xmlns:a14="http://schemas.microsoft.com/office/drawing/2010/main" val="0"/>
              </a:ext>
            </a:extLst>
          </a:blip>
          <a:srcRect l="9798" r="5113"/>
          <a:stretch/>
        </p:blipFill>
        <p:spPr>
          <a:xfrm>
            <a:off x="1088860" y="4400906"/>
            <a:ext cx="1936160" cy="2275449"/>
          </a:xfrm>
          <a:prstGeom prst="rect">
            <a:avLst/>
          </a:prstGeom>
        </p:spPr>
      </p:pic>
      <p:pic>
        <p:nvPicPr>
          <p:cNvPr id="3" name="그림 2"/>
          <p:cNvPicPr>
            <a:picLocks noChangeAspect="1"/>
          </p:cNvPicPr>
          <p:nvPr/>
        </p:nvPicPr>
        <p:blipFill rotWithShape="1">
          <a:blip r:embed="rId3">
            <a:extLst>
              <a:ext uri="{28A0092B-C50C-407E-A947-70E740481C1C}">
                <a14:useLocalDpi xmlns:a14="http://schemas.microsoft.com/office/drawing/2010/main" val="0"/>
              </a:ext>
            </a:extLst>
          </a:blip>
          <a:srcRect l="23840" t="12060" r="23905" b="13323"/>
          <a:stretch/>
        </p:blipFill>
        <p:spPr>
          <a:xfrm>
            <a:off x="3689373" y="3295688"/>
            <a:ext cx="2393576" cy="3417843"/>
          </a:xfrm>
          <a:prstGeom prst="rect">
            <a:avLst/>
          </a:prstGeom>
        </p:spPr>
      </p:pic>
      <p:pic>
        <p:nvPicPr>
          <p:cNvPr id="4" name="그림 3"/>
          <p:cNvPicPr>
            <a:picLocks noChangeAspect="1"/>
          </p:cNvPicPr>
          <p:nvPr/>
        </p:nvPicPr>
        <p:blipFill rotWithShape="1">
          <a:blip r:embed="rId4">
            <a:extLst>
              <a:ext uri="{28A0092B-C50C-407E-A947-70E740481C1C}">
                <a14:useLocalDpi xmlns:a14="http://schemas.microsoft.com/office/drawing/2010/main" val="0"/>
              </a:ext>
            </a:extLst>
          </a:blip>
          <a:srcRect l="26430" t="5640" r="24171" b="4851"/>
          <a:stretch/>
        </p:blipFill>
        <p:spPr>
          <a:xfrm>
            <a:off x="6679962" y="2150181"/>
            <a:ext cx="2497962" cy="4526174"/>
          </a:xfrm>
          <a:prstGeom prst="rect">
            <a:avLst/>
          </a:prstGeom>
        </p:spPr>
      </p:pic>
      <p:sp>
        <p:nvSpPr>
          <p:cNvPr id="17" name="직사각형 16"/>
          <p:cNvSpPr/>
          <p:nvPr/>
        </p:nvSpPr>
        <p:spPr>
          <a:xfrm>
            <a:off x="6484925" y="1995432"/>
            <a:ext cx="2860563" cy="47459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p:cNvSpPr/>
          <p:nvPr/>
        </p:nvSpPr>
        <p:spPr>
          <a:xfrm>
            <a:off x="6484925" y="1621702"/>
            <a:ext cx="2860563" cy="3747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TextBox 21"/>
          <p:cNvSpPr txBox="1"/>
          <p:nvPr/>
        </p:nvSpPr>
        <p:spPr>
          <a:xfrm>
            <a:off x="6875001" y="1621702"/>
            <a:ext cx="2015397" cy="400110"/>
          </a:xfrm>
          <a:prstGeom prst="rect">
            <a:avLst/>
          </a:prstGeom>
          <a:noFill/>
        </p:spPr>
        <p:txBody>
          <a:bodyPr wrap="square" rtlCol="0">
            <a:spAutoFit/>
          </a:bodyPr>
          <a:lstStyle/>
          <a:p>
            <a:pPr algn="ctr"/>
            <a:r>
              <a:rPr lang="en-US" altLang="ko-KR" sz="2000" b="1" dirty="0"/>
              <a:t>Three-stage</a:t>
            </a:r>
            <a:endParaRPr lang="ko-KR" altLang="en-US" sz="2000" b="1" dirty="0"/>
          </a:p>
        </p:txBody>
      </p:sp>
      <p:sp>
        <p:nvSpPr>
          <p:cNvPr id="6" name="TextBox 5"/>
          <p:cNvSpPr txBox="1"/>
          <p:nvPr/>
        </p:nvSpPr>
        <p:spPr>
          <a:xfrm>
            <a:off x="235024" y="1052736"/>
            <a:ext cx="4934000" cy="369332"/>
          </a:xfrm>
          <a:prstGeom prst="rect">
            <a:avLst/>
          </a:prstGeom>
          <a:noFill/>
        </p:spPr>
        <p:txBody>
          <a:bodyPr wrap="square" rtlCol="0">
            <a:spAutoFit/>
          </a:bodyPr>
          <a:lstStyle/>
          <a:p>
            <a:r>
              <a:rPr lang="ko-KR" altLang="en-US" b="1" dirty="0"/>
              <a:t>□ </a:t>
            </a:r>
            <a:r>
              <a:rPr lang="en-US" altLang="ko-KR" b="1" dirty="0"/>
              <a:t>Aluminum scaffolding</a:t>
            </a:r>
            <a:endParaRPr lang="ko-KR" alt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1"/>
          <p:cNvSpPr>
            <a:spLocks noGrp="1"/>
          </p:cNvSpPr>
          <p:nvPr>
            <p:ph type="title"/>
          </p:nvPr>
        </p:nvSpPr>
        <p:spPr>
          <a:xfrm>
            <a:off x="428498" y="164770"/>
            <a:ext cx="9049005" cy="796908"/>
          </a:xfrm>
        </p:spPr>
        <p:txBody>
          <a:bodyPr>
            <a:normAutofit/>
          </a:bodyPr>
          <a:lstStyle/>
          <a:p>
            <a:pPr lvl="0"/>
            <a:r>
              <a:rPr lang="en-US" altLang="ko-KR" sz="2800" dirty="0">
                <a:latin typeface="HY울릉도M" pitchFamily="18" charset="-127"/>
                <a:ea typeface="HY울릉도M" pitchFamily="18" charset="-127"/>
              </a:rPr>
              <a:t>2. Aluminum structures</a:t>
            </a:r>
            <a:endParaRPr lang="ko-KR" altLang="en-US" sz="2800" dirty="0"/>
          </a:p>
        </p:txBody>
      </p:sp>
      <p:grpSp>
        <p:nvGrpSpPr>
          <p:cNvPr id="2" name="그룹 1"/>
          <p:cNvGrpSpPr/>
          <p:nvPr/>
        </p:nvGrpSpPr>
        <p:grpSpPr>
          <a:xfrm>
            <a:off x="416495" y="1492440"/>
            <a:ext cx="9217727" cy="5104912"/>
            <a:chOff x="216024" y="1485942"/>
            <a:chExt cx="9489504" cy="5255426"/>
          </a:xfrm>
        </p:grpSpPr>
        <p:sp>
          <p:nvSpPr>
            <p:cNvPr id="14" name="직사각형 13"/>
            <p:cNvSpPr/>
            <p:nvPr/>
          </p:nvSpPr>
          <p:spPr>
            <a:xfrm>
              <a:off x="216024" y="1485942"/>
              <a:ext cx="9489504" cy="52554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 name="그림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8864" y="4391142"/>
              <a:ext cx="1784350" cy="1778000"/>
            </a:xfrm>
            <a:prstGeom prst="rect">
              <a:avLst/>
            </a:prstGeom>
          </p:spPr>
        </p:pic>
        <p:pic>
          <p:nvPicPr>
            <p:cNvPr id="23" name="그림 22"/>
            <p:cNvPicPr>
              <a:picLocks noChangeAspect="1"/>
            </p:cNvPicPr>
            <p:nvPr/>
          </p:nvPicPr>
          <p:blipFill rotWithShape="1">
            <a:blip r:embed="rId3">
              <a:extLst>
                <a:ext uri="{28A0092B-C50C-407E-A947-70E740481C1C}">
                  <a14:useLocalDpi xmlns:a14="http://schemas.microsoft.com/office/drawing/2010/main" val="0"/>
                </a:ext>
              </a:extLst>
            </a:blip>
            <a:srcRect l="3032" t="5016" r="3386" b="3296"/>
            <a:stretch/>
          </p:blipFill>
          <p:spPr>
            <a:xfrm>
              <a:off x="2102691" y="1574741"/>
              <a:ext cx="5442597" cy="5116132"/>
            </a:xfrm>
            <a:prstGeom prst="rect">
              <a:avLst/>
            </a:prstGeom>
          </p:spPr>
        </p:pic>
      </p:grpSp>
      <p:sp>
        <p:nvSpPr>
          <p:cNvPr id="9" name="TextBox 8"/>
          <p:cNvSpPr txBox="1"/>
          <p:nvPr/>
        </p:nvSpPr>
        <p:spPr>
          <a:xfrm>
            <a:off x="272480" y="1052736"/>
            <a:ext cx="4176464" cy="369332"/>
          </a:xfrm>
          <a:prstGeom prst="rect">
            <a:avLst/>
          </a:prstGeom>
          <a:noFill/>
        </p:spPr>
        <p:txBody>
          <a:bodyPr wrap="square" rtlCol="0">
            <a:spAutoFit/>
          </a:bodyPr>
          <a:lstStyle/>
          <a:p>
            <a:r>
              <a:rPr lang="ko-KR" altLang="en-US" b="1" dirty="0"/>
              <a:t>□ </a:t>
            </a:r>
            <a:r>
              <a:rPr lang="en-US" altLang="ko-KR" b="1" dirty="0"/>
              <a:t>Aluminum scaffolding structure</a:t>
            </a:r>
            <a:endParaRPr lang="ko-KR" altLang="en-US" b="1" dirty="0"/>
          </a:p>
        </p:txBody>
      </p:sp>
    </p:spTree>
    <p:extLst>
      <p:ext uri="{BB962C8B-B14F-4D97-AF65-F5344CB8AC3E}">
        <p14:creationId xmlns:p14="http://schemas.microsoft.com/office/powerpoint/2010/main" val="2109967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1"/>
          <p:cNvSpPr>
            <a:spLocks noGrp="1"/>
          </p:cNvSpPr>
          <p:nvPr>
            <p:ph type="title"/>
          </p:nvPr>
        </p:nvSpPr>
        <p:spPr>
          <a:xfrm>
            <a:off x="428498" y="164770"/>
            <a:ext cx="9049005" cy="796908"/>
          </a:xfrm>
        </p:spPr>
        <p:txBody>
          <a:bodyPr>
            <a:normAutofit/>
          </a:bodyPr>
          <a:lstStyle/>
          <a:p>
            <a:pPr lvl="0"/>
            <a:r>
              <a:rPr lang="en-US" altLang="ko-KR" sz="2800" dirty="0">
                <a:latin typeface="HY울릉도M" pitchFamily="18" charset="-127"/>
                <a:ea typeface="HY울릉도M" pitchFamily="18" charset="-127"/>
              </a:rPr>
              <a:t>2. Aluminum structures</a:t>
            </a:r>
            <a:endParaRPr lang="ko-KR" altLang="en-US" sz="2800" dirty="0"/>
          </a:p>
        </p:txBody>
      </p:sp>
      <p:grpSp>
        <p:nvGrpSpPr>
          <p:cNvPr id="2" name="그룹 1"/>
          <p:cNvGrpSpPr/>
          <p:nvPr/>
        </p:nvGrpSpPr>
        <p:grpSpPr>
          <a:xfrm>
            <a:off x="272480" y="1556793"/>
            <a:ext cx="9361574" cy="5184576"/>
            <a:chOff x="216024" y="1485942"/>
            <a:chExt cx="9489504" cy="5255426"/>
          </a:xfrm>
        </p:grpSpPr>
        <p:sp>
          <p:nvSpPr>
            <p:cNvPr id="14" name="직사각형 13"/>
            <p:cNvSpPr/>
            <p:nvPr/>
          </p:nvSpPr>
          <p:spPr>
            <a:xfrm>
              <a:off x="216024" y="1485942"/>
              <a:ext cx="9489504" cy="52554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8944" y="1629252"/>
              <a:ext cx="1800679" cy="1295692"/>
            </a:xfrm>
            <a:prstGeom prst="rect">
              <a:avLst/>
            </a:prstGeom>
          </p:spPr>
        </p:pic>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16" y="4217249"/>
              <a:ext cx="2213728" cy="1961532"/>
            </a:xfrm>
            <a:prstGeom prst="rect">
              <a:avLst/>
            </a:prstGeom>
          </p:spPr>
        </p:pic>
        <p:pic>
          <p:nvPicPr>
            <p:cNvPr id="8" name="그림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672" y="1524850"/>
              <a:ext cx="2520280" cy="2095291"/>
            </a:xfrm>
            <a:prstGeom prst="rect">
              <a:avLst/>
            </a:prstGeom>
          </p:spPr>
        </p:pic>
        <p:pic>
          <p:nvPicPr>
            <p:cNvPr id="9" name="그림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480" y="3756654"/>
              <a:ext cx="1986292" cy="2480658"/>
            </a:xfrm>
            <a:prstGeom prst="rect">
              <a:avLst/>
            </a:prstGeom>
          </p:spPr>
        </p:pic>
        <p:pic>
          <p:nvPicPr>
            <p:cNvPr id="10" name="그림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2480" y="1506984"/>
              <a:ext cx="1784350" cy="1778000"/>
            </a:xfrm>
            <a:prstGeom prst="rect">
              <a:avLst/>
            </a:prstGeom>
          </p:spPr>
        </p:pic>
        <p:pic>
          <p:nvPicPr>
            <p:cNvPr id="11" name="그림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20952" y="5198016"/>
              <a:ext cx="1322849" cy="1354918"/>
            </a:xfrm>
            <a:prstGeom prst="rect">
              <a:avLst/>
            </a:prstGeom>
          </p:spPr>
        </p:pic>
        <p:pic>
          <p:nvPicPr>
            <p:cNvPr id="12" name="그림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04928" y="3501008"/>
              <a:ext cx="1664414" cy="1088617"/>
            </a:xfrm>
            <a:prstGeom prst="rect">
              <a:avLst/>
            </a:prstGeom>
          </p:spPr>
        </p:pic>
        <p:pic>
          <p:nvPicPr>
            <p:cNvPr id="13" name="그림 12"/>
            <p:cNvPicPr>
              <a:picLocks noChangeAspect="1"/>
            </p:cNvPicPr>
            <p:nvPr/>
          </p:nvPicPr>
          <p:blipFill>
            <a:blip r:embed="rId9" cstate="print">
              <a:extLst>
                <a:ext uri="{BEBA8EAE-BF5A-486C-A8C5-ECC9F3942E4B}">
                  <a14:imgProps xmlns:a14="http://schemas.microsoft.com/office/drawing/2010/main">
                    <a14:imgLayer r:embed="rId10">
                      <a14:imgEffect>
                        <a14:backgroundRemoval t="0" b="99254" l="4776" r="96269">
                          <a14:foregroundMark x1="33731" y1="69403" x2="33731" y2="69403"/>
                          <a14:foregroundMark x1="53881" y1="68657" x2="53881" y2="68657"/>
                          <a14:foregroundMark x1="53284" y1="68657" x2="53284" y2="68657"/>
                          <a14:foregroundMark x1="52239" y1="72388" x2="52239" y2="72388"/>
                          <a14:foregroundMark x1="50597" y1="74328" x2="50597" y2="74328"/>
                          <a14:foregroundMark x1="49254" y1="76269" x2="49254" y2="76269"/>
                          <a14:foregroundMark x1="48657" y1="77612" x2="48657" y2="77612"/>
                          <a14:foregroundMark x1="45970" y1="80000" x2="45970" y2="80000"/>
                          <a14:foregroundMark x1="45970" y1="80597" x2="45970" y2="80597"/>
                          <a14:foregroundMark x1="44328" y1="83582" x2="44328" y2="83582"/>
                          <a14:foregroundMark x1="56269" y1="63433" x2="56269" y2="63433"/>
                          <a14:foregroundMark x1="58209" y1="64030" x2="58209" y2="64030"/>
                          <a14:foregroundMark x1="57910" y1="62090" x2="57910" y2="62090"/>
                          <a14:foregroundMark x1="73134" y1="39552" x2="73134" y2="39552"/>
                          <a14:foregroundMark x1="74179" y1="39552" x2="74179" y2="39552"/>
                          <a14:foregroundMark x1="77463" y1="39254" x2="77463" y2="39254"/>
                          <a14:foregroundMark x1="81045" y1="39254" x2="81045" y2="39254"/>
                          <a14:foregroundMark x1="78358" y1="35224" x2="78358" y2="35224"/>
                          <a14:foregroundMark x1="78060" y1="34925" x2="78060" y2="34925"/>
                          <a14:foregroundMark x1="76119" y1="34925" x2="76119" y2="34925"/>
                          <a14:foregroundMark x1="75821" y1="33881" x2="75821" y2="33881"/>
                          <a14:foregroundMark x1="79403" y1="30299" x2="79403" y2="30299"/>
                          <a14:foregroundMark x1="78358" y1="25970" x2="78358" y2="25970"/>
                          <a14:foregroundMark x1="80149" y1="25970" x2="80149" y2="25970"/>
                          <a14:foregroundMark x1="80746" y1="25970" x2="80746" y2="25970"/>
                          <a14:foregroundMark x1="72388" y1="43134" x2="72388" y2="43134"/>
                          <a14:foregroundMark x1="72836" y1="43134" x2="72836" y2="43134"/>
                          <a14:foregroundMark x1="73433" y1="43134" x2="73433" y2="43134"/>
                          <a14:foregroundMark x1="74478" y1="43134" x2="74478" y2="43134"/>
                          <a14:foregroundMark x1="62239" y1="35224" x2="62239" y2="35224"/>
                          <a14:foregroundMark x1="60896" y1="35224" x2="60896" y2="35224"/>
                          <a14:foregroundMark x1="60597" y1="35224" x2="60597" y2="35224"/>
                          <a14:foregroundMark x1="59851" y1="35224" x2="59851" y2="35224"/>
                          <a14:foregroundMark x1="59851" y1="35224" x2="59851" y2="35224"/>
                          <a14:foregroundMark x1="59552" y1="35224" x2="59552" y2="35224"/>
                          <a14:foregroundMark x1="59552" y1="35224" x2="59552" y2="35224"/>
                          <a14:foregroundMark x1="59552" y1="36269" x2="59552" y2="36269"/>
                          <a14:foregroundMark x1="58806" y1="37463" x2="58806" y2="37463"/>
                          <a14:foregroundMark x1="58209" y1="38209" x2="58209" y2="38209"/>
                          <a14:foregroundMark x1="57164" y1="38806" x2="57164" y2="38806"/>
                          <a14:foregroundMark x1="56866" y1="39552" x2="56866" y2="39552"/>
                          <a14:foregroundMark x1="56567" y1="39851" x2="56567" y2="39851"/>
                          <a14:foregroundMark x1="55522" y1="41194" x2="55522" y2="41194"/>
                          <a14:foregroundMark x1="55224" y1="41493" x2="55224" y2="41493"/>
                          <a14:foregroundMark x1="52537" y1="42836" x2="51194" y2="44179"/>
                          <a14:foregroundMark x1="51194" y1="44179" x2="51194" y2="44179"/>
                          <a14:foregroundMark x1="51194" y1="44179" x2="51194" y2="44179"/>
                          <a14:foregroundMark x1="56567" y1="65672" x2="56567" y2="65672"/>
                          <a14:foregroundMark x1="53582" y1="66716" x2="53582" y2="66716"/>
                          <a14:backgroundMark x1="45672" y1="42537" x2="45672" y2="42537"/>
                          <a14:backgroundMark x1="60896" y1="41791" x2="60896" y2="41791"/>
                          <a14:backgroundMark x1="27015" y1="67313" x2="27015" y2="67313"/>
                          <a14:backgroundMark x1="69851" y1="36269" x2="69851" y2="36269"/>
                          <a14:backgroundMark x1="71194" y1="30299" x2="71194" y2="30299"/>
                          <a14:backgroundMark x1="67761" y1="41493" x2="67761" y2="41493"/>
                        </a14:backgroundRemoval>
                      </a14:imgEffect>
                    </a14:imgLayer>
                  </a14:imgProps>
                </a:ext>
                <a:ext uri="{28A0092B-C50C-407E-A947-70E740481C1C}">
                  <a14:useLocalDpi xmlns:a14="http://schemas.microsoft.com/office/drawing/2010/main" val="0"/>
                </a:ext>
              </a:extLst>
            </a:blip>
            <a:stretch>
              <a:fillRect/>
            </a:stretch>
          </p:blipFill>
          <p:spPr>
            <a:xfrm>
              <a:off x="6836852" y="2572495"/>
              <a:ext cx="2824285" cy="2824285"/>
            </a:xfrm>
            <a:prstGeom prst="rect">
              <a:avLst/>
            </a:prstGeom>
          </p:spPr>
        </p:pic>
      </p:grpSp>
      <p:sp>
        <p:nvSpPr>
          <p:cNvPr id="17" name="TextBox 16"/>
          <p:cNvSpPr txBox="1"/>
          <p:nvPr/>
        </p:nvSpPr>
        <p:spPr>
          <a:xfrm>
            <a:off x="272480" y="1052736"/>
            <a:ext cx="6984776" cy="369332"/>
          </a:xfrm>
          <a:prstGeom prst="rect">
            <a:avLst/>
          </a:prstGeom>
          <a:noFill/>
        </p:spPr>
        <p:txBody>
          <a:bodyPr wrap="square" rtlCol="0">
            <a:spAutoFit/>
          </a:bodyPr>
          <a:lstStyle/>
          <a:p>
            <a:r>
              <a:rPr lang="ko-KR" altLang="en-US" b="1" dirty="0"/>
              <a:t>□ </a:t>
            </a:r>
            <a:r>
              <a:rPr lang="en-US" altLang="ko-KR" dirty="0">
                <a:latin typeface="HY울릉도M" pitchFamily="18" charset="-127"/>
                <a:ea typeface="HY울릉도M" pitchFamily="18" charset="-127"/>
              </a:rPr>
              <a:t>Single-piece Aluminum scaffolding structure</a:t>
            </a:r>
            <a:endParaRPr lang="ko-KR" altLang="en-US" b="1" dirty="0"/>
          </a:p>
        </p:txBody>
      </p:sp>
    </p:spTree>
    <p:extLst>
      <p:ext uri="{BB962C8B-B14F-4D97-AF65-F5344CB8AC3E}">
        <p14:creationId xmlns:p14="http://schemas.microsoft.com/office/powerpoint/2010/main" val="3937001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D:\scan\카달로그이미지\19.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753200" y="4052546"/>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scan\카달로그이미지\21.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025008" y="2131628"/>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scan\카달로그이미지\24.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457055" y="4035422"/>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scan\카달로그이미지\1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12545" y="402935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scan\카달로그이미지\17.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92560" y="3863127"/>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scan\카달로그이미지\18.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92912" y="3900809"/>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scan\카달로그이미지\20.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249144" y="2179743"/>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D:\scan\카달로그이미지\22.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14672" y="2264609"/>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scan\카달로그이미지\23.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249597" y="2173034"/>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3" name="그림 2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3003" y="2264610"/>
            <a:ext cx="1622840" cy="1622840"/>
          </a:xfrm>
          <a:prstGeom prst="rect">
            <a:avLst/>
          </a:prstGeom>
        </p:spPr>
      </p:pic>
      <p:pic>
        <p:nvPicPr>
          <p:cNvPr id="24" name="그림 23"/>
          <p:cNvPicPr>
            <a:picLocks noChangeAspect="1"/>
          </p:cNvPicPr>
          <p:nvPr/>
        </p:nvPicPr>
        <p:blipFill>
          <a:blip r:embed="rId19" cstate="print">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448944" y="4149080"/>
            <a:ext cx="1622840" cy="1622840"/>
          </a:xfrm>
          <a:prstGeom prst="rect">
            <a:avLst/>
          </a:prstGeom>
        </p:spPr>
      </p:pic>
      <p:pic>
        <p:nvPicPr>
          <p:cNvPr id="25" name="그림 24"/>
          <p:cNvPicPr>
            <a:picLocks noChangeAspect="1"/>
          </p:cNvPicPr>
          <p:nvPr/>
        </p:nvPicPr>
        <p:blipFill>
          <a:blip r:embed="rId21" cstate="print">
            <a:extLst>
              <a:ext uri="{BEBA8EAE-BF5A-486C-A8C5-ECC9F3942E4B}">
                <a14:imgProps xmlns:a14="http://schemas.microsoft.com/office/drawing/2010/main">
                  <a14:imgLayer r:embed="rId2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250040" y="4057860"/>
            <a:ext cx="1622840" cy="1622840"/>
          </a:xfrm>
          <a:prstGeom prst="rect">
            <a:avLst/>
          </a:prstGeom>
        </p:spPr>
      </p:pic>
      <p:pic>
        <p:nvPicPr>
          <p:cNvPr id="26" name="그림 2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805167" y="2262443"/>
            <a:ext cx="1622840" cy="1622840"/>
          </a:xfrm>
          <a:prstGeom prst="rect">
            <a:avLst/>
          </a:prstGeom>
        </p:spPr>
      </p:pic>
      <p:pic>
        <p:nvPicPr>
          <p:cNvPr id="27" name="그림 26"/>
          <p:cNvPicPr>
            <a:picLocks noChangeAspect="1"/>
          </p:cNvPicPr>
          <p:nvPr/>
        </p:nvPicPr>
        <p:blipFill>
          <a:blip r:embed="rId24" cstate="print">
            <a:extLst>
              <a:ext uri="{BEBA8EAE-BF5A-486C-A8C5-ECC9F3942E4B}">
                <a14:imgProps xmlns:a14="http://schemas.microsoft.com/office/drawing/2010/main">
                  <a14:imgLayer r:embed="rId25">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8283160" y="4044583"/>
            <a:ext cx="1622840" cy="1622840"/>
          </a:xfrm>
          <a:prstGeom prst="rect">
            <a:avLst/>
          </a:prstGeom>
        </p:spPr>
      </p:pic>
      <p:pic>
        <p:nvPicPr>
          <p:cNvPr id="29" name="그림 28"/>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596908" y="2333220"/>
            <a:ext cx="1622840" cy="1622840"/>
          </a:xfrm>
          <a:prstGeom prst="rect">
            <a:avLst/>
          </a:prstGeom>
        </p:spPr>
      </p:pic>
      <p:sp>
        <p:nvSpPr>
          <p:cNvPr id="20" name="제목 1"/>
          <p:cNvSpPr txBox="1">
            <a:spLocks/>
          </p:cNvSpPr>
          <p:nvPr/>
        </p:nvSpPr>
        <p:spPr>
          <a:xfrm>
            <a:off x="428498" y="16477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lvl1pPr algn="l" defTabSz="995690" rtl="0" eaLnBrk="1" fontAlgn="base" latinLnBrk="1" hangingPunct="1">
              <a:spcBef>
                <a:spcPct val="0"/>
              </a:spcBef>
              <a:spcAft>
                <a:spcPct val="0"/>
              </a:spcAft>
              <a:buNone/>
              <a:defRPr lang="ko-KR" altLang="en-US" sz="2000" b="1" kern="1200" dirty="0">
                <a:solidFill>
                  <a:schemeClr val="bg1"/>
                </a:solidFill>
                <a:latin typeface="맑은 고딕" pitchFamily="50" charset="-127"/>
                <a:ea typeface="맑은 고딕" pitchFamily="50" charset="-127"/>
                <a:cs typeface="+mj-cs"/>
              </a:defRPr>
            </a:lvl1pPr>
          </a:lstStyle>
          <a:p>
            <a:r>
              <a:rPr lang="en-US" altLang="ko-KR" sz="2800" smtClean="0">
                <a:latin typeface="HY울릉도M" pitchFamily="18" charset="-127"/>
                <a:ea typeface="HY울릉도M" pitchFamily="18" charset="-127"/>
              </a:rPr>
              <a:t>2. Aluminum structures</a:t>
            </a:r>
            <a:endParaRPr lang="en-US" sz="2800"/>
          </a:p>
        </p:txBody>
      </p:sp>
      <p:sp>
        <p:nvSpPr>
          <p:cNvPr id="21" name="TextBox 20"/>
          <p:cNvSpPr txBox="1"/>
          <p:nvPr/>
        </p:nvSpPr>
        <p:spPr>
          <a:xfrm>
            <a:off x="272480" y="1052736"/>
            <a:ext cx="2761494" cy="369332"/>
          </a:xfrm>
          <a:prstGeom prst="rect">
            <a:avLst/>
          </a:prstGeom>
          <a:noFill/>
        </p:spPr>
        <p:txBody>
          <a:bodyPr wrap="square" rtlCol="0">
            <a:spAutoFit/>
          </a:bodyPr>
          <a:lstStyle/>
          <a:p>
            <a:r>
              <a:rPr lang="ko-KR" altLang="en-US" b="1" dirty="0"/>
              <a:t>□ </a:t>
            </a:r>
            <a:r>
              <a:rPr lang="en-US" altLang="ko-KR" b="1" dirty="0"/>
              <a:t>Aluminum stairs</a:t>
            </a:r>
            <a:endParaRPr lang="ko-KR" altLang="en-US" b="1" dirty="0"/>
          </a:p>
        </p:txBody>
      </p:sp>
    </p:spTree>
    <p:extLst>
      <p:ext uri="{BB962C8B-B14F-4D97-AF65-F5344CB8AC3E}">
        <p14:creationId xmlns:p14="http://schemas.microsoft.com/office/powerpoint/2010/main" val="30032412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그림 38"/>
          <p:cNvPicPr>
            <a:picLocks noChangeAspect="1"/>
          </p:cNvPicPr>
          <p:nvPr/>
        </p:nvPicPr>
        <p:blipFill>
          <a:blip r:embed="rId2" cstate="print">
            <a:extLst>
              <a:ext uri="{BEBA8EAE-BF5A-486C-A8C5-ECC9F3942E4B}">
                <a14:imgProps xmlns:a14="http://schemas.microsoft.com/office/drawing/2010/main">
                  <a14:imgLayer r:embed="rId3">
                    <a14:imgEffect>
                      <a14:backgroundRemoval t="0" b="90000" l="10000" r="100000">
                        <a14:foregroundMark x1="50192" y1="28269" x2="50192" y2="28269"/>
                        <a14:foregroundMark x1="48654" y1="18077" x2="48654" y2="18077"/>
                        <a14:foregroundMark x1="30577" y1="20000" x2="30577" y2="20000"/>
                        <a14:foregroundMark x1="28077" y1="13077" x2="28077" y2="13077"/>
                        <a14:foregroundMark x1="30962" y1="19615" x2="30962" y2="19615"/>
                        <a14:foregroundMark x1="26923" y1="31731" x2="26923" y2="31731"/>
                        <a14:foregroundMark x1="24615" y1="12308" x2="24615" y2="12308"/>
                        <a14:foregroundMark x1="31346" y1="5192" x2="31346" y2="5192"/>
                        <a14:foregroundMark x1="35962" y1="13077" x2="35962" y2="13077"/>
                        <a14:foregroundMark x1="37500" y1="22308" x2="37500" y2="22308"/>
                        <a14:foregroundMark x1="44423" y1="15385" x2="44423" y2="15385"/>
                        <a14:foregroundMark x1="48654" y1="15385" x2="48654" y2="15385"/>
                        <a14:foregroundMark x1="49038" y1="16154" x2="49038" y2="16154"/>
                        <a14:foregroundMark x1="52692" y1="31731" x2="52692" y2="31731"/>
                        <a14:foregroundMark x1="63077" y1="23846" x2="63077" y2="23846"/>
                        <a14:foregroundMark x1="62692" y1="37885" x2="62692" y2="37885"/>
                        <a14:foregroundMark x1="58077" y1="29423" x2="58077" y2="29423"/>
                        <a14:foregroundMark x1="61154" y1="36731" x2="61154" y2="37885"/>
                        <a14:foregroundMark x1="62692" y1="41731" x2="62692" y2="41731"/>
                        <a14:foregroundMark x1="60000" y1="37500" x2="60000" y2="37500"/>
                        <a14:foregroundMark x1="63846" y1="58077" x2="64231" y2="59231"/>
                        <a14:foregroundMark x1="68077" y1="57692" x2="68077" y2="57692"/>
                        <a14:foregroundMark x1="68846" y1="57308" x2="69615" y2="56154"/>
                        <a14:foregroundMark x1="76731" y1="47885" x2="76731" y2="47885"/>
                        <a14:foregroundMark x1="73077" y1="44808" x2="73077" y2="44808"/>
                        <a14:foregroundMark x1="70769" y1="44808" x2="70769" y2="44808"/>
                        <a14:foregroundMark x1="69615" y1="45577" x2="69615" y2="45577"/>
                        <a14:foregroundMark x1="69231" y1="48269" x2="69231" y2="50385"/>
                      </a14:backgroundRemoval>
                    </a14:imgEffect>
                  </a14:imgLayer>
                </a14:imgProps>
              </a:ext>
              <a:ext uri="{28A0092B-C50C-407E-A947-70E740481C1C}">
                <a14:useLocalDpi xmlns:a14="http://schemas.microsoft.com/office/drawing/2010/main" val="0"/>
              </a:ext>
            </a:extLst>
          </a:blip>
          <a:stretch>
            <a:fillRect/>
          </a:stretch>
        </p:blipFill>
        <p:spPr>
          <a:xfrm>
            <a:off x="7905328" y="4293096"/>
            <a:ext cx="1963636" cy="1963636"/>
          </a:xfrm>
          <a:prstGeom prst="rect">
            <a:avLst/>
          </a:prstGeom>
        </p:spPr>
      </p:pic>
      <p:pic>
        <p:nvPicPr>
          <p:cNvPr id="2061" name="Picture 13" descr="D:\scan\카달로그이미지\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37058" y="4295454"/>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D:\scan\카달로그이미지\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456"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D:\scan\카달로그이미지\3.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35242" y1="45595" x2="35242" y2="45595"/>
                        <a14:foregroundMark x1="44493" y1="33260" x2="44493" y2="33260"/>
                        <a14:foregroundMark x1="44493" y1="24890" x2="44493" y2="24890"/>
                        <a14:foregroundMark x1="52203" y1="20485" x2="52203" y2="20485"/>
                        <a14:foregroundMark x1="62335" y1="22467" x2="62335" y2="22467"/>
                        <a14:foregroundMark x1="67621" y1="20485" x2="67621" y2="20485"/>
                      </a14:backgroundRemoval>
                    </a14:imgEffect>
                  </a14:imgLayer>
                </a14:imgProps>
              </a:ext>
              <a:ext uri="{28A0092B-C50C-407E-A947-70E740481C1C}">
                <a14:useLocalDpi xmlns:a14="http://schemas.microsoft.com/office/drawing/2010/main" val="0"/>
              </a:ext>
            </a:extLst>
          </a:blip>
          <a:srcRect/>
          <a:stretch>
            <a:fillRect/>
          </a:stretch>
        </p:blipFill>
        <p:spPr bwMode="auto">
          <a:xfrm>
            <a:off x="6956961" y="4352841"/>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scan\카달로그이미지\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96321" y="4295454"/>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descr="D:\scan\카달로그이미지\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64673"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descr="D:\scan\카달로그이미지\8.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81192"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descr="D:\scan\카달로그이미지\14.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76441"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D:\scan\카달로그이미지\15.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89868" l="0" r="89868"/>
                    </a14:imgEffect>
                  </a14:imgLayer>
                </a14:imgProps>
              </a:ext>
              <a:ext uri="{28A0092B-C50C-407E-A947-70E740481C1C}">
                <a14:useLocalDpi xmlns:a14="http://schemas.microsoft.com/office/drawing/2010/main" val="0"/>
              </a:ext>
            </a:extLst>
          </a:blip>
          <a:srcRect/>
          <a:stretch>
            <a:fillRect/>
          </a:stretch>
        </p:blipFill>
        <p:spPr bwMode="auto">
          <a:xfrm>
            <a:off x="2660695" y="4510776"/>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37" name="그림 36"/>
          <p:cNvPicPr>
            <a:picLocks noChangeAspect="1"/>
          </p:cNvPicPr>
          <p:nvPr/>
        </p:nvPicPr>
        <p:blipFill>
          <a:blip r:embed="rId14" cstate="print">
            <a:extLst>
              <a:ext uri="{BEBA8EAE-BF5A-486C-A8C5-ECC9F3942E4B}">
                <a14:imgProps xmlns:a14="http://schemas.microsoft.com/office/drawing/2010/main">
                  <a14:imgLayer r:embed="rId15">
                    <a14:imgEffect>
                      <a14:backgroundRemoval t="0" b="90000" l="0" r="90000">
                        <a14:foregroundMark x1="29615" y1="40962" x2="29615" y2="40962"/>
                        <a14:foregroundMark x1="30769" y1="43654" x2="30769" y2="43654"/>
                        <a14:foregroundMark x1="28654" y1="46923" x2="27115" y2="48269"/>
                        <a14:foregroundMark x1="24808" y1="50000" x2="24808" y2="50000"/>
                        <a14:foregroundMark x1="24423" y1="50769" x2="24423" y2="50769"/>
                        <a14:foregroundMark x1="24808" y1="55385" x2="24808" y2="55385"/>
                        <a14:foregroundMark x1="29231" y1="49423" x2="29231" y2="49423"/>
                        <a14:foregroundMark x1="53654" y1="53654" x2="53654" y2="53654"/>
                      </a14:backgroundRemoval>
                    </a14:imgEffect>
                  </a14:imgLayer>
                </a14:imgProps>
              </a:ext>
              <a:ext uri="{28A0092B-C50C-407E-A947-70E740481C1C}">
                <a14:useLocalDpi xmlns:a14="http://schemas.microsoft.com/office/drawing/2010/main" val="0"/>
              </a:ext>
            </a:extLst>
          </a:blip>
          <a:stretch>
            <a:fillRect/>
          </a:stretch>
        </p:blipFill>
        <p:spPr>
          <a:xfrm>
            <a:off x="-15287" y="4157689"/>
            <a:ext cx="2160000" cy="2160000"/>
          </a:xfrm>
          <a:prstGeom prst="rect">
            <a:avLst/>
          </a:prstGeom>
        </p:spPr>
      </p:pic>
      <p:pic>
        <p:nvPicPr>
          <p:cNvPr id="38" name="그림 37"/>
          <p:cNvPicPr>
            <a:picLocks noChangeAspect="1"/>
          </p:cNvPicPr>
          <p:nvPr/>
        </p:nvPicPr>
        <p:blipFill>
          <a:blip r:embed="rId16" cstate="print">
            <a:extLst>
              <a:ext uri="{BEBA8EAE-BF5A-486C-A8C5-ECC9F3942E4B}">
                <a14:imgProps xmlns:a14="http://schemas.microsoft.com/office/drawing/2010/main">
                  <a14:imgLayer r:embed="rId17">
                    <a14:imgEffect>
                      <a14:backgroundRemoval t="0" b="100000" l="0" r="90577"/>
                    </a14:imgEffect>
                  </a14:imgLayer>
                </a14:imgProps>
              </a:ext>
              <a:ext uri="{28A0092B-C50C-407E-A947-70E740481C1C}">
                <a14:useLocalDpi xmlns:a14="http://schemas.microsoft.com/office/drawing/2010/main" val="0"/>
              </a:ext>
            </a:extLst>
          </a:blip>
          <a:stretch>
            <a:fillRect/>
          </a:stretch>
        </p:blipFill>
        <p:spPr>
          <a:xfrm>
            <a:off x="1234758" y="2113436"/>
            <a:ext cx="1963636" cy="1963636"/>
          </a:xfrm>
          <a:prstGeom prst="rect">
            <a:avLst/>
          </a:prstGeom>
        </p:spPr>
      </p:pic>
      <p:pic>
        <p:nvPicPr>
          <p:cNvPr id="41" name="그림 40"/>
          <p:cNvPicPr>
            <a:picLocks noChangeAspect="1"/>
          </p:cNvPicPr>
          <p:nvPr/>
        </p:nvPicPr>
        <p:blipFill>
          <a:blip r:embed="rId18" cstate="print">
            <a:extLst>
              <a:ext uri="{BEBA8EAE-BF5A-486C-A8C5-ECC9F3942E4B}">
                <a14:imgProps xmlns:a14="http://schemas.microsoft.com/office/drawing/2010/main">
                  <a14:imgLayer r:embed="rId19">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153040" y="1859925"/>
            <a:ext cx="2160000" cy="2160000"/>
          </a:xfrm>
          <a:prstGeom prst="rect">
            <a:avLst/>
          </a:prstGeom>
        </p:spPr>
      </p:pic>
      <p:pic>
        <p:nvPicPr>
          <p:cNvPr id="43" name="그림 4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378365" y="4102781"/>
            <a:ext cx="2160000" cy="2160000"/>
          </a:xfrm>
          <a:prstGeom prst="rect">
            <a:avLst/>
          </a:prstGeom>
        </p:spPr>
      </p:pic>
      <p:pic>
        <p:nvPicPr>
          <p:cNvPr id="2068" name="Picture 20" descr="D:\scan\카달로그이미지\7.jpg"/>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601072" y="1988840"/>
            <a:ext cx="1884471" cy="1884471"/>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descr="D:\scan\카달로그이미지\4.jpg"/>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0" b="89868" l="9912" r="100000"/>
                    </a14:imgEffect>
                  </a14:imgLayer>
                </a14:imgProps>
              </a:ext>
              <a:ext uri="{28A0092B-C50C-407E-A947-70E740481C1C}">
                <a14:useLocalDpi xmlns:a14="http://schemas.microsoft.com/office/drawing/2010/main" val="0"/>
              </a:ext>
            </a:extLst>
          </a:blip>
          <a:srcRect/>
          <a:stretch>
            <a:fillRect/>
          </a:stretch>
        </p:blipFill>
        <p:spPr bwMode="auto">
          <a:xfrm>
            <a:off x="8021529" y="2036322"/>
            <a:ext cx="1884471" cy="1884471"/>
          </a:xfrm>
          <a:prstGeom prst="rect">
            <a:avLst/>
          </a:prstGeom>
          <a:noFill/>
          <a:extLst>
            <a:ext uri="{909E8E84-426E-40DD-AFC4-6F175D3DCCD1}">
              <a14:hiddenFill xmlns:a14="http://schemas.microsoft.com/office/drawing/2010/main">
                <a:solidFill>
                  <a:srgbClr val="FFFFFF"/>
                </a:solidFill>
              </a14:hiddenFill>
            </a:ext>
          </a:extLst>
        </p:spPr>
      </p:pic>
      <p:sp>
        <p:nvSpPr>
          <p:cNvPr id="20" name="제목 1"/>
          <p:cNvSpPr>
            <a:spLocks noGrp="1"/>
          </p:cNvSpPr>
          <p:nvPr>
            <p:ph type="title"/>
          </p:nvPr>
        </p:nvSpPr>
        <p:spPr>
          <a:xfrm>
            <a:off x="428498" y="164770"/>
            <a:ext cx="9049005" cy="796908"/>
          </a:xfrm>
        </p:spPr>
        <p:txBody>
          <a:bodyPr>
            <a:normAutofit/>
          </a:bodyPr>
          <a:lstStyle/>
          <a:p>
            <a:r>
              <a:rPr lang="en-US" altLang="ko-KR" sz="2800" dirty="0">
                <a:latin typeface="HY울릉도M" pitchFamily="18" charset="-127"/>
                <a:ea typeface="HY울릉도M" pitchFamily="18" charset="-127"/>
              </a:rPr>
              <a:t>2. Aluminum structures</a:t>
            </a:r>
            <a:endParaRPr lang="ko-KR" altLang="en-US" sz="2800" dirty="0"/>
          </a:p>
        </p:txBody>
      </p:sp>
      <p:sp>
        <p:nvSpPr>
          <p:cNvPr id="21" name="TextBox 20"/>
          <p:cNvSpPr txBox="1"/>
          <p:nvPr/>
        </p:nvSpPr>
        <p:spPr>
          <a:xfrm>
            <a:off x="272480" y="1052736"/>
            <a:ext cx="4032448" cy="369332"/>
          </a:xfrm>
          <a:prstGeom prst="rect">
            <a:avLst/>
          </a:prstGeom>
          <a:noFill/>
        </p:spPr>
        <p:txBody>
          <a:bodyPr wrap="square" rtlCol="0">
            <a:spAutoFit/>
          </a:bodyPr>
          <a:lstStyle/>
          <a:p>
            <a:r>
              <a:rPr lang="ko-KR" altLang="en-US" b="1" dirty="0"/>
              <a:t>□ </a:t>
            </a:r>
            <a:r>
              <a:rPr lang="en-US" altLang="ko-KR" b="1" dirty="0"/>
              <a:t>Aluminum stairs(On</a:t>
            </a:r>
            <a:r>
              <a:rPr lang="ko-KR" altLang="en-US" b="1" dirty="0"/>
              <a:t> </a:t>
            </a:r>
            <a:r>
              <a:rPr lang="en-US" altLang="ko-KR" b="1" dirty="0"/>
              <a:t>demand)</a:t>
            </a:r>
            <a:endParaRPr lang="ko-KR" altLang="en-US" b="1" dirty="0"/>
          </a:p>
        </p:txBody>
      </p:sp>
    </p:spTree>
    <p:extLst>
      <p:ext uri="{BB962C8B-B14F-4D97-AF65-F5344CB8AC3E}">
        <p14:creationId xmlns:p14="http://schemas.microsoft.com/office/powerpoint/2010/main" val="1485273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416496" y="1419234"/>
            <a:ext cx="9001000" cy="5399764"/>
            <a:chOff x="56456" y="1124743"/>
            <a:chExt cx="9491895" cy="5694255"/>
          </a:xfrm>
        </p:grpSpPr>
        <p:pic>
          <p:nvPicPr>
            <p:cNvPr id="2051" name="Picture 3" descr="D:\2018 해외영업\004-제품관련\truss\fe3593e58a731d9bfc25a35de76d2cff_1511946791_57377.jpg"/>
            <p:cNvPicPr>
              <a:picLocks noChangeAspect="1" noChangeArrowheads="1"/>
            </p:cNvPicPr>
            <p:nvPr/>
          </p:nvPicPr>
          <p:blipFill>
            <a:blip r:embed="rId2" cstate="print"/>
            <a:srcRect/>
            <a:stretch>
              <a:fillRect/>
            </a:stretch>
          </p:blipFill>
          <p:spPr bwMode="auto">
            <a:xfrm>
              <a:off x="56456" y="1124743"/>
              <a:ext cx="4320480" cy="5694255"/>
            </a:xfrm>
            <a:prstGeom prst="rect">
              <a:avLst/>
            </a:prstGeom>
            <a:noFill/>
          </p:spPr>
        </p:pic>
        <p:pic>
          <p:nvPicPr>
            <p:cNvPr id="2" name="그림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2548" y="1124743"/>
              <a:ext cx="3204748" cy="1800000"/>
            </a:xfrm>
            <a:prstGeom prst="rect">
              <a:avLst/>
            </a:prstGeom>
          </p:spPr>
        </p:pic>
        <p:pic>
          <p:nvPicPr>
            <p:cNvPr id="4" name="그림 3"/>
            <p:cNvPicPr>
              <a:picLocks noChangeAspect="1"/>
            </p:cNvPicPr>
            <p:nvPr/>
          </p:nvPicPr>
          <p:blipFill rotWithShape="1">
            <a:blip r:embed="rId4">
              <a:extLst>
                <a:ext uri="{28A0092B-C50C-407E-A947-70E740481C1C}">
                  <a14:useLocalDpi xmlns:a14="http://schemas.microsoft.com/office/drawing/2010/main" val="0"/>
                </a:ext>
              </a:extLst>
            </a:blip>
            <a:srcRect l="15480" r="25584"/>
            <a:stretch/>
          </p:blipFill>
          <p:spPr>
            <a:xfrm>
              <a:off x="7659578" y="1124944"/>
              <a:ext cx="1888773" cy="1800000"/>
            </a:xfrm>
            <a:prstGeom prst="rect">
              <a:avLst/>
            </a:prstGeom>
          </p:spPr>
        </p:pic>
        <p:pic>
          <p:nvPicPr>
            <p:cNvPr id="5" name="그림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1690" y="5018998"/>
              <a:ext cx="3204748" cy="1800000"/>
            </a:xfrm>
            <a:prstGeom prst="rect">
              <a:avLst/>
            </a:prstGeom>
          </p:spPr>
        </p:pic>
        <p:pic>
          <p:nvPicPr>
            <p:cNvPr id="14" name="그림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1690" y="3068216"/>
              <a:ext cx="3195266" cy="1800000"/>
            </a:xfrm>
            <a:prstGeom prst="rect">
              <a:avLst/>
            </a:prstGeom>
          </p:spPr>
        </p:pic>
        <p:pic>
          <p:nvPicPr>
            <p:cNvPr id="15" name="그림 14"/>
            <p:cNvPicPr>
              <a:picLocks noChangeAspect="1"/>
            </p:cNvPicPr>
            <p:nvPr/>
          </p:nvPicPr>
          <p:blipFill rotWithShape="1">
            <a:blip r:embed="rId7">
              <a:extLst>
                <a:ext uri="{28A0092B-C50C-407E-A947-70E740481C1C}">
                  <a14:useLocalDpi xmlns:a14="http://schemas.microsoft.com/office/drawing/2010/main" val="0"/>
                </a:ext>
              </a:extLst>
            </a:blip>
            <a:srcRect l="19159" r="21789"/>
            <a:stretch/>
          </p:blipFill>
          <p:spPr>
            <a:xfrm>
              <a:off x="7661494" y="3068960"/>
              <a:ext cx="1886857" cy="1800000"/>
            </a:xfrm>
            <a:prstGeom prst="rect">
              <a:avLst/>
            </a:prstGeom>
          </p:spPr>
        </p:pic>
      </p:grpSp>
      <p:sp>
        <p:nvSpPr>
          <p:cNvPr id="9" name="제목 1"/>
          <p:cNvSpPr txBox="1">
            <a:spLocks/>
          </p:cNvSpPr>
          <p:nvPr/>
        </p:nvSpPr>
        <p:spPr>
          <a:xfrm>
            <a:off x="428498" y="164770"/>
            <a:ext cx="9049005" cy="796908"/>
          </a:xfrm>
          <a:prstGeom prst="rect">
            <a:avLst/>
          </a:prstGeom>
          <a:noFill/>
          <a:ln w="9525">
            <a:noFill/>
            <a:miter lim="800000"/>
            <a:headEnd/>
            <a:tailEnd/>
          </a:ln>
        </p:spPr>
        <p:txBody>
          <a:bodyPr vert="horz" wrap="square" lIns="99569" tIns="49785" rIns="99569" bIns="49785" numCol="1" rtlCol="0" anchor="ctr" anchorCtr="0" compatLnSpc="1">
            <a:prstTxWarp prst="textNoShape">
              <a:avLst/>
            </a:prstTxWarp>
            <a:normAutofit/>
          </a:bodyPr>
          <a:lstStyle>
            <a:lvl1pPr algn="l" defTabSz="995690" rtl="0" eaLnBrk="1" fontAlgn="base" latinLnBrk="1" hangingPunct="1">
              <a:spcBef>
                <a:spcPct val="0"/>
              </a:spcBef>
              <a:spcAft>
                <a:spcPct val="0"/>
              </a:spcAft>
              <a:buNone/>
              <a:defRPr lang="ko-KR" altLang="en-US" sz="2000" b="1" kern="1200" dirty="0">
                <a:solidFill>
                  <a:schemeClr val="bg1"/>
                </a:solidFill>
                <a:latin typeface="맑은 고딕" pitchFamily="50" charset="-127"/>
                <a:ea typeface="맑은 고딕" pitchFamily="50" charset="-127"/>
                <a:cs typeface="+mj-cs"/>
              </a:defRPr>
            </a:lvl1pPr>
          </a:lstStyle>
          <a:p>
            <a:r>
              <a:rPr lang="en-US" altLang="ko-KR" sz="2800" dirty="0">
                <a:latin typeface="HY울릉도M" pitchFamily="18" charset="-127"/>
                <a:ea typeface="HY울릉도M" pitchFamily="18" charset="-127"/>
              </a:rPr>
              <a:t>2. Aluminum structures</a:t>
            </a:r>
            <a:endParaRPr lang="ko-KR" altLang="en-US" sz="2800" dirty="0"/>
          </a:p>
        </p:txBody>
      </p:sp>
      <p:sp>
        <p:nvSpPr>
          <p:cNvPr id="10" name="TextBox 9"/>
          <p:cNvSpPr txBox="1"/>
          <p:nvPr/>
        </p:nvSpPr>
        <p:spPr>
          <a:xfrm>
            <a:off x="272480" y="1052736"/>
            <a:ext cx="2761494" cy="369332"/>
          </a:xfrm>
          <a:prstGeom prst="rect">
            <a:avLst/>
          </a:prstGeom>
          <a:noFill/>
        </p:spPr>
        <p:txBody>
          <a:bodyPr wrap="square" rtlCol="0">
            <a:spAutoFit/>
          </a:bodyPr>
          <a:lstStyle/>
          <a:p>
            <a:r>
              <a:rPr lang="ko-KR" altLang="en-US" b="1" dirty="0"/>
              <a:t>□ </a:t>
            </a:r>
            <a:r>
              <a:rPr lang="en-US" altLang="ko-KR" b="1" dirty="0"/>
              <a:t>Truss</a:t>
            </a:r>
            <a:endParaRPr lang="ko-KR" altLang="en-US" b="1" dirty="0"/>
          </a:p>
        </p:txBody>
      </p:sp>
    </p:spTree>
    <p:extLst>
      <p:ext uri="{BB962C8B-B14F-4D97-AF65-F5344CB8AC3E}">
        <p14:creationId xmlns:p14="http://schemas.microsoft.com/office/powerpoint/2010/main" val="722969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560512" y="1628800"/>
            <a:ext cx="8748972" cy="5096077"/>
            <a:chOff x="164468" y="1124744"/>
            <a:chExt cx="9704740" cy="5652790"/>
          </a:xfrm>
        </p:grpSpPr>
        <p:pic>
          <p:nvPicPr>
            <p:cNvPr id="8" name="그림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032" y="1124744"/>
              <a:ext cx="4628176" cy="4628176"/>
            </a:xfrm>
            <a:prstGeom prst="rect">
              <a:avLst/>
            </a:prstGeom>
          </p:spPr>
        </p:pic>
        <p:pic>
          <p:nvPicPr>
            <p:cNvPr id="6" name="그림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0530" y="3068960"/>
              <a:ext cx="3708574" cy="3708574"/>
            </a:xfrm>
            <a:prstGeom prst="rect">
              <a:avLst/>
            </a:prstGeom>
          </p:spPr>
        </p:pic>
        <p:pic>
          <p:nvPicPr>
            <p:cNvPr id="5" name="그림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468" y="1124744"/>
              <a:ext cx="2988332" cy="2988332"/>
            </a:xfrm>
            <a:prstGeom prst="rect">
              <a:avLst/>
            </a:prstGeom>
          </p:spPr>
        </p:pic>
      </p:grpSp>
      <p:sp>
        <p:nvSpPr>
          <p:cNvPr id="7" name="TextBox 6"/>
          <p:cNvSpPr txBox="1"/>
          <p:nvPr/>
        </p:nvSpPr>
        <p:spPr>
          <a:xfrm>
            <a:off x="272480" y="1052736"/>
            <a:ext cx="2761494" cy="369332"/>
          </a:xfrm>
          <a:prstGeom prst="rect">
            <a:avLst/>
          </a:prstGeom>
          <a:noFill/>
        </p:spPr>
        <p:txBody>
          <a:bodyPr wrap="square" rtlCol="0">
            <a:spAutoFit/>
          </a:bodyPr>
          <a:lstStyle/>
          <a:p>
            <a:r>
              <a:rPr lang="ko-KR" altLang="en-US" b="1" dirty="0"/>
              <a:t>□ </a:t>
            </a:r>
            <a:r>
              <a:rPr lang="en-US" altLang="ko-KR" b="1" dirty="0"/>
              <a:t>FRP composite pool</a:t>
            </a:r>
            <a:endParaRPr lang="ko-KR" altLang="en-US" b="1" dirty="0"/>
          </a:p>
        </p:txBody>
      </p:sp>
      <p:sp>
        <p:nvSpPr>
          <p:cNvPr id="9" name="제목 1"/>
          <p:cNvSpPr>
            <a:spLocks noGrp="1"/>
          </p:cNvSpPr>
          <p:nvPr>
            <p:ph type="title"/>
          </p:nvPr>
        </p:nvSpPr>
        <p:spPr>
          <a:xfrm>
            <a:off x="428498" y="164770"/>
            <a:ext cx="9049005" cy="796908"/>
          </a:xfrm>
        </p:spPr>
        <p:txBody>
          <a:bodyPr>
            <a:normAutofit/>
          </a:bodyPr>
          <a:lstStyle/>
          <a:p>
            <a:r>
              <a:rPr lang="en-US" altLang="ko-KR" sz="2800" dirty="0">
                <a:latin typeface="HY울릉도M" pitchFamily="18" charset="-127"/>
                <a:ea typeface="HY울릉도M" pitchFamily="18" charset="-127"/>
              </a:rPr>
              <a:t>3. Others</a:t>
            </a:r>
            <a:endParaRPr lang="ko-KR" altLang="en-US" sz="2800" dirty="0"/>
          </a:p>
        </p:txBody>
      </p:sp>
    </p:spTree>
    <p:extLst>
      <p:ext uri="{BB962C8B-B14F-4D97-AF65-F5344CB8AC3E}">
        <p14:creationId xmlns:p14="http://schemas.microsoft.com/office/powerpoint/2010/main" val="1295245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1352" y="3717272"/>
            <a:ext cx="2160000" cy="2160000"/>
          </a:xfrm>
          <a:prstGeom prst="rect">
            <a:avLst/>
          </a:prstGeom>
        </p:spPr>
      </p:pic>
      <p:pic>
        <p:nvPicPr>
          <p:cNvPr id="5" name="그림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9902" y="3693422"/>
            <a:ext cx="2160000" cy="2160000"/>
          </a:xfrm>
          <a:prstGeom prst="rect">
            <a:avLst/>
          </a:prstGeom>
        </p:spPr>
      </p:pic>
      <p:pic>
        <p:nvPicPr>
          <p:cNvPr id="6" name="그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3102" y="3717272"/>
            <a:ext cx="2160000" cy="2160000"/>
          </a:xfrm>
          <a:prstGeom prst="rect">
            <a:avLst/>
          </a:prstGeom>
        </p:spPr>
      </p:pic>
      <p:pic>
        <p:nvPicPr>
          <p:cNvPr id="12" name="그림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3102" y="1557272"/>
            <a:ext cx="2160000" cy="2160000"/>
          </a:xfrm>
          <a:prstGeom prst="rect">
            <a:avLst/>
          </a:prstGeom>
        </p:spPr>
      </p:pic>
      <p:pic>
        <p:nvPicPr>
          <p:cNvPr id="13" name="그림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33102" y="1554872"/>
            <a:ext cx="2160000" cy="2160000"/>
          </a:xfrm>
          <a:prstGeom prst="rect">
            <a:avLst/>
          </a:prstGeom>
        </p:spPr>
      </p:pic>
      <p:pic>
        <p:nvPicPr>
          <p:cNvPr id="16" name="그림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3102" y="1557272"/>
            <a:ext cx="2160000" cy="2160000"/>
          </a:xfrm>
          <a:prstGeom prst="rect">
            <a:avLst/>
          </a:prstGeom>
        </p:spPr>
      </p:pic>
      <p:sp>
        <p:nvSpPr>
          <p:cNvPr id="14" name="TextBox 13"/>
          <p:cNvSpPr txBox="1"/>
          <p:nvPr/>
        </p:nvSpPr>
        <p:spPr>
          <a:xfrm>
            <a:off x="272480" y="1052736"/>
            <a:ext cx="4392488" cy="369332"/>
          </a:xfrm>
          <a:prstGeom prst="rect">
            <a:avLst/>
          </a:prstGeom>
          <a:noFill/>
        </p:spPr>
        <p:txBody>
          <a:bodyPr wrap="square" rtlCol="0">
            <a:spAutoFit/>
          </a:bodyPr>
          <a:lstStyle/>
          <a:p>
            <a:r>
              <a:rPr lang="ko-KR" altLang="en-US" b="1" dirty="0"/>
              <a:t>□ </a:t>
            </a:r>
            <a:r>
              <a:rPr lang="en-US" altLang="ko-KR" b="1" dirty="0"/>
              <a:t>Pool stairs (Stainless steel)</a:t>
            </a:r>
            <a:endParaRPr lang="ko-KR" altLang="en-US" b="1" dirty="0"/>
          </a:p>
        </p:txBody>
      </p:sp>
      <p:sp>
        <p:nvSpPr>
          <p:cNvPr id="15" name="제목 1"/>
          <p:cNvSpPr>
            <a:spLocks noGrp="1"/>
          </p:cNvSpPr>
          <p:nvPr>
            <p:ph type="title"/>
          </p:nvPr>
        </p:nvSpPr>
        <p:spPr>
          <a:xfrm>
            <a:off x="428498" y="164770"/>
            <a:ext cx="9049005" cy="796908"/>
          </a:xfrm>
        </p:spPr>
        <p:txBody>
          <a:bodyPr>
            <a:normAutofit/>
          </a:bodyPr>
          <a:lstStyle/>
          <a:p>
            <a:r>
              <a:rPr lang="en-US" altLang="ko-KR" sz="2800" dirty="0">
                <a:latin typeface="HY울릉도M" pitchFamily="18" charset="-127"/>
                <a:ea typeface="HY울릉도M" pitchFamily="18" charset="-127"/>
              </a:rPr>
              <a:t>3. Others</a:t>
            </a:r>
            <a:endParaRPr lang="ko-KR" altLang="en-US" sz="2800" dirty="0"/>
          </a:p>
        </p:txBody>
      </p:sp>
    </p:spTree>
    <p:extLst>
      <p:ext uri="{BB962C8B-B14F-4D97-AF65-F5344CB8AC3E}">
        <p14:creationId xmlns:p14="http://schemas.microsoft.com/office/powerpoint/2010/main" val="3299921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568" y="2061248"/>
            <a:ext cx="3600000" cy="3600000"/>
          </a:xfrm>
          <a:prstGeom prst="rect">
            <a:avLst/>
          </a:prstGeom>
        </p:spPr>
      </p:pic>
      <p:pic>
        <p:nvPicPr>
          <p:cNvPr id="7" name="그림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2061248"/>
            <a:ext cx="3600000" cy="3600000"/>
          </a:xfrm>
          <a:prstGeom prst="rect">
            <a:avLst/>
          </a:prstGeom>
        </p:spPr>
      </p:pic>
      <p:sp>
        <p:nvSpPr>
          <p:cNvPr id="6" name="TextBox 5"/>
          <p:cNvSpPr txBox="1"/>
          <p:nvPr/>
        </p:nvSpPr>
        <p:spPr>
          <a:xfrm>
            <a:off x="272480" y="1052736"/>
            <a:ext cx="4392088" cy="369332"/>
          </a:xfrm>
          <a:prstGeom prst="rect">
            <a:avLst/>
          </a:prstGeom>
          <a:noFill/>
        </p:spPr>
        <p:txBody>
          <a:bodyPr wrap="square" rtlCol="0">
            <a:spAutoFit/>
          </a:bodyPr>
          <a:lstStyle/>
          <a:p>
            <a:r>
              <a:rPr lang="ko-KR" altLang="en-US" b="1" dirty="0"/>
              <a:t>□ </a:t>
            </a:r>
            <a:r>
              <a:rPr lang="en-US" altLang="ko-KR" b="1" dirty="0"/>
              <a:t>Safety net stairs (Stainless steel)</a:t>
            </a:r>
            <a:endParaRPr lang="ko-KR" altLang="en-US" b="1" dirty="0"/>
          </a:p>
        </p:txBody>
      </p:sp>
      <p:sp>
        <p:nvSpPr>
          <p:cNvPr id="8" name="제목 1"/>
          <p:cNvSpPr>
            <a:spLocks noGrp="1"/>
          </p:cNvSpPr>
          <p:nvPr>
            <p:ph type="title"/>
          </p:nvPr>
        </p:nvSpPr>
        <p:spPr>
          <a:xfrm>
            <a:off x="428498" y="164770"/>
            <a:ext cx="9049005" cy="796908"/>
          </a:xfrm>
        </p:spPr>
        <p:txBody>
          <a:bodyPr>
            <a:normAutofit/>
          </a:bodyPr>
          <a:lstStyle/>
          <a:p>
            <a:r>
              <a:rPr lang="en-US" altLang="ko-KR" sz="2800" dirty="0">
                <a:latin typeface="HY울릉도M" pitchFamily="18" charset="-127"/>
                <a:ea typeface="HY울릉도M" pitchFamily="18" charset="-127"/>
              </a:rPr>
              <a:t>3. Others</a:t>
            </a:r>
            <a:endParaRPr lang="ko-KR" altLang="en-US" sz="2800" dirty="0"/>
          </a:p>
        </p:txBody>
      </p:sp>
    </p:spTree>
    <p:extLst>
      <p:ext uri="{BB962C8B-B14F-4D97-AF65-F5344CB8AC3E}">
        <p14:creationId xmlns:p14="http://schemas.microsoft.com/office/powerpoint/2010/main" val="1252566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a:grpSpLocks/>
          </p:cNvGrpSpPr>
          <p:nvPr/>
        </p:nvGrpSpPr>
        <p:grpSpPr bwMode="auto">
          <a:xfrm>
            <a:off x="773885" y="332656"/>
            <a:ext cx="5474195" cy="1015663"/>
            <a:chOff x="5540717" y="1905319"/>
            <a:chExt cx="5053037" cy="1015464"/>
          </a:xfrm>
        </p:grpSpPr>
        <p:sp>
          <p:nvSpPr>
            <p:cNvPr id="10" name="Text Box 4"/>
            <p:cNvSpPr txBox="1">
              <a:spLocks noChangeArrowheads="1"/>
            </p:cNvSpPr>
            <p:nvPr/>
          </p:nvSpPr>
          <p:spPr bwMode="auto">
            <a:xfrm>
              <a:off x="5540717" y="1905319"/>
              <a:ext cx="1067144" cy="1015464"/>
            </a:xfrm>
            <a:prstGeom prst="rect">
              <a:avLst/>
            </a:prstGeom>
            <a:noFill/>
            <a:ln w="9525">
              <a:noFill/>
              <a:miter lim="800000"/>
              <a:headEnd/>
              <a:tailEnd/>
            </a:ln>
          </p:spPr>
          <p:txBody>
            <a:bodyPr wrap="none">
              <a:spAutoFit/>
            </a:bodyPr>
            <a:lstStyle/>
            <a:p>
              <a:r>
                <a:rPr lang="en-US" altLang="ko-KR" sz="6000" dirty="0">
                  <a:solidFill>
                    <a:schemeClr val="bg1"/>
                  </a:solidFill>
                  <a:latin typeface="HY울릉도M" pitchFamily="18" charset="-127"/>
                  <a:ea typeface="HY울릉도M" pitchFamily="18" charset="-127"/>
                </a:rPr>
                <a:t>03</a:t>
              </a:r>
              <a:endParaRPr lang="ko-KR" altLang="ko-KR" sz="6000" dirty="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780" y="2212883"/>
              <a:ext cx="4027974" cy="52311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en-US" altLang="ko-KR" sz="2800" b="1" dirty="0">
                  <a:solidFill>
                    <a:schemeClr val="bg1"/>
                  </a:solidFill>
                  <a:latin typeface="HY울릉도M" pitchFamily="18" charset="-127"/>
                  <a:ea typeface="HY울릉도M" pitchFamily="18" charset="-127"/>
                </a:rPr>
                <a:t>Manufacturing process</a:t>
              </a:r>
              <a:endParaRPr kumimoji="0" lang="ko-KR" altLang="en-US" sz="2800" b="1" dirty="0">
                <a:solidFill>
                  <a:schemeClr val="bg1"/>
                </a:solidFill>
                <a:latin typeface="HY울릉도M" pitchFamily="18" charset="-127"/>
                <a:ea typeface="HY울릉도M" pitchFamily="18" charset="-127"/>
              </a:endParaRPr>
            </a:p>
          </p:txBody>
        </p:sp>
      </p:grpSp>
      <p:sp>
        <p:nvSpPr>
          <p:cNvPr id="12" name="Text Box 9"/>
          <p:cNvSpPr txBox="1">
            <a:spLocks noChangeArrowheads="1"/>
          </p:cNvSpPr>
          <p:nvPr/>
        </p:nvSpPr>
        <p:spPr bwMode="auto">
          <a:xfrm>
            <a:off x="1934745" y="1276880"/>
            <a:ext cx="3522311" cy="1655068"/>
          </a:xfrm>
          <a:prstGeom prst="rect">
            <a:avLst/>
          </a:prstGeom>
          <a:noFill/>
          <a:ln w="9525">
            <a:noFill/>
            <a:miter lim="800000"/>
            <a:headEnd/>
            <a:tailEnd/>
          </a:ln>
          <a:effectLst/>
        </p:spPr>
        <p:txBody>
          <a:bodyPr wrap="square" anchor="t" anchorCtr="0">
            <a:spAutoFit/>
          </a:bodyPr>
          <a:lstStyle/>
          <a:p>
            <a:pPr marL="342900" indent="-342900" defTabSz="995690">
              <a:lnSpc>
                <a:spcPct val="200000"/>
              </a:lnSpc>
              <a:buAutoNum type="arabicPeriod"/>
              <a:defRPr/>
            </a:pPr>
            <a:r>
              <a:rPr lang="en-US" altLang="ko-KR" dirty="0">
                <a:solidFill>
                  <a:schemeClr val="bg1"/>
                </a:solidFill>
                <a:latin typeface="HY울릉도M" pitchFamily="18" charset="-127"/>
                <a:ea typeface="HY울릉도M" pitchFamily="18" charset="-127"/>
              </a:rPr>
              <a:t>Ships</a:t>
            </a:r>
          </a:p>
          <a:p>
            <a:pPr marL="342900" indent="-342900" defTabSz="995690">
              <a:lnSpc>
                <a:spcPct val="200000"/>
              </a:lnSpc>
              <a:buAutoNum type="arabicPeriod"/>
              <a:defRPr/>
            </a:pPr>
            <a:r>
              <a:rPr lang="en-US" altLang="ko-KR" dirty="0">
                <a:solidFill>
                  <a:schemeClr val="bg1"/>
                </a:solidFill>
                <a:latin typeface="HY울릉도M" pitchFamily="18" charset="-127"/>
                <a:ea typeface="HY울릉도M" pitchFamily="18" charset="-127"/>
              </a:rPr>
              <a:t>Aluminum structures</a:t>
            </a:r>
            <a:endParaRPr lang="ko-KR" altLang="en-US" dirty="0">
              <a:solidFill>
                <a:schemeClr val="bg1"/>
              </a:solidFill>
              <a:latin typeface="HY울릉도M" pitchFamily="18" charset="-127"/>
              <a:ea typeface="HY울릉도M" pitchFamily="18" charset="-127"/>
            </a:endParaRPr>
          </a:p>
          <a:p>
            <a:pPr marL="228600" indent="-228600" defTabSz="995690">
              <a:lnSpc>
                <a:spcPct val="200000"/>
              </a:lnSpc>
              <a:defRPr/>
            </a:pPr>
            <a:endParaRPr lang="ko-KR" altLang="en-US" dirty="0">
              <a:solidFill>
                <a:schemeClr val="bg1"/>
              </a:solidFill>
              <a:latin typeface="HY울릉도M" pitchFamily="18" charset="-127"/>
              <a:ea typeface="HY울릉도M" pitchFamily="18" charset="-127"/>
            </a:endParaRPr>
          </a:p>
        </p:txBody>
      </p:sp>
    </p:spTree>
    <p:extLst>
      <p:ext uri="{BB962C8B-B14F-4D97-AF65-F5344CB8AC3E}">
        <p14:creationId xmlns:p14="http://schemas.microsoft.com/office/powerpoint/2010/main" val="3592182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428498" y="164770"/>
            <a:ext cx="9049005" cy="796908"/>
          </a:xfrm>
        </p:spPr>
        <p:txBody>
          <a:bodyPr>
            <a:normAutofit/>
          </a:bodyPr>
          <a:lstStyle/>
          <a:p>
            <a:r>
              <a:rPr lang="en-US" altLang="ko-KR" sz="2800" dirty="0">
                <a:latin typeface="HY울릉도M" pitchFamily="18" charset="-127"/>
                <a:ea typeface="HY울릉도M" pitchFamily="18" charset="-127"/>
              </a:rPr>
              <a:t>1. Ships</a:t>
            </a:r>
            <a:endParaRPr lang="ko-KR" altLang="en-US" sz="2800" dirty="0"/>
          </a:p>
        </p:txBody>
      </p:sp>
      <p:pic>
        <p:nvPicPr>
          <p:cNvPr id="5" name="그림 4"/>
          <p:cNvPicPr>
            <a:picLocks noChangeAspect="1"/>
          </p:cNvPicPr>
          <p:nvPr/>
        </p:nvPicPr>
        <p:blipFill rotWithShape="1">
          <a:blip r:embed="rId2">
            <a:extLst>
              <a:ext uri="{28A0092B-C50C-407E-A947-70E740481C1C}">
                <a14:useLocalDpi xmlns:a14="http://schemas.microsoft.com/office/drawing/2010/main" val="0"/>
              </a:ext>
            </a:extLst>
          </a:blip>
          <a:srcRect t="2292" b="4166"/>
          <a:stretch/>
        </p:blipFill>
        <p:spPr>
          <a:xfrm>
            <a:off x="1619427" y="1422068"/>
            <a:ext cx="6285901" cy="5373686"/>
          </a:xfrm>
          <a:prstGeom prst="rect">
            <a:avLst/>
          </a:prstGeom>
        </p:spPr>
      </p:pic>
      <p:sp>
        <p:nvSpPr>
          <p:cNvPr id="6" name="TextBox 5"/>
          <p:cNvSpPr txBox="1"/>
          <p:nvPr/>
        </p:nvSpPr>
        <p:spPr>
          <a:xfrm>
            <a:off x="272480" y="1052736"/>
            <a:ext cx="3960440" cy="369332"/>
          </a:xfrm>
          <a:prstGeom prst="rect">
            <a:avLst/>
          </a:prstGeom>
          <a:noFill/>
        </p:spPr>
        <p:txBody>
          <a:bodyPr wrap="square" rtlCol="0">
            <a:spAutoFit/>
          </a:bodyPr>
          <a:lstStyle/>
          <a:p>
            <a:r>
              <a:rPr lang="ko-KR" altLang="en-US" b="1" dirty="0"/>
              <a:t>□ </a:t>
            </a:r>
            <a:r>
              <a:rPr lang="en-US" altLang="ko-KR" b="1" dirty="0"/>
              <a:t>Small-sized ships’ drawing</a:t>
            </a:r>
            <a:endParaRPr lang="ko-KR" altLang="en-US" b="1" dirty="0"/>
          </a:p>
        </p:txBody>
      </p:sp>
    </p:spTree>
    <p:extLst>
      <p:ext uri="{BB962C8B-B14F-4D97-AF65-F5344CB8AC3E}">
        <p14:creationId xmlns:p14="http://schemas.microsoft.com/office/powerpoint/2010/main" val="1240035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428498" y="164770"/>
            <a:ext cx="9049005" cy="796908"/>
          </a:xfrm>
        </p:spPr>
        <p:txBody>
          <a:bodyPr>
            <a:normAutofit/>
          </a:bodyPr>
          <a:lstStyle/>
          <a:p>
            <a:r>
              <a:rPr lang="en-US" altLang="ko-KR" sz="2800" dirty="0">
                <a:latin typeface="HY울릉도M" pitchFamily="18" charset="-127"/>
                <a:ea typeface="HY울릉도M" pitchFamily="18" charset="-127"/>
              </a:rPr>
              <a:t>1. Ships</a:t>
            </a:r>
            <a:endParaRPr lang="ko-KR" altLang="en-US" sz="2800" dirty="0"/>
          </a:p>
        </p:txBody>
      </p:sp>
      <p:grpSp>
        <p:nvGrpSpPr>
          <p:cNvPr id="5" name="그룹 4"/>
          <p:cNvGrpSpPr/>
          <p:nvPr/>
        </p:nvGrpSpPr>
        <p:grpSpPr>
          <a:xfrm>
            <a:off x="200472" y="1628800"/>
            <a:ext cx="9577063" cy="4848856"/>
            <a:chOff x="200472" y="1687906"/>
            <a:chExt cx="9577063" cy="4848856"/>
          </a:xfrm>
        </p:grpSpPr>
        <p:sp>
          <p:nvSpPr>
            <p:cNvPr id="9" name="TextBox 36">
              <a:extLst>
                <a:ext uri="{FF2B5EF4-FFF2-40B4-BE49-F238E27FC236}">
                  <a16:creationId xmlns:a16="http://schemas.microsoft.com/office/drawing/2014/main" xmlns="" id="{FBE2239B-F8C7-457E-BB32-924AEC018D21}"/>
                </a:ext>
              </a:extLst>
            </p:cNvPr>
            <p:cNvSpPr txBox="1">
              <a:spLocks noChangeArrowheads="1"/>
            </p:cNvSpPr>
            <p:nvPr/>
          </p:nvSpPr>
          <p:spPr bwMode="auto">
            <a:xfrm>
              <a:off x="200472" y="1758773"/>
              <a:ext cx="2904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a:latin typeface="HY헤드라인M" panose="02030600000101010101" pitchFamily="18" charset="-127"/>
                  <a:ea typeface="HY헤드라인M" panose="02030600000101010101" pitchFamily="18" charset="-127"/>
                </a:rPr>
                <a:t> 1. Linear design &amp;</a:t>
              </a:r>
              <a:r>
                <a:rPr kumimoji="0" lang="ko-KR" altLang="en-US" sz="1200" dirty="0">
                  <a:latin typeface="HY헤드라인M" panose="02030600000101010101" pitchFamily="18" charset="-127"/>
                  <a:ea typeface="HY헤드라인M" panose="02030600000101010101" pitchFamily="18" charset="-127"/>
                </a:rPr>
                <a:t> </a:t>
              </a:r>
              <a:r>
                <a:rPr kumimoji="0" lang="en-US" altLang="ko-KR" sz="1200" dirty="0">
                  <a:latin typeface="HY헤드라인M" panose="02030600000101010101" pitchFamily="18" charset="-127"/>
                  <a:ea typeface="HY헤드라인M" panose="02030600000101010101" pitchFamily="18" charset="-127"/>
                </a:rPr>
                <a:t>drawing approval</a:t>
              </a:r>
              <a:endParaRPr kumimoji="0" lang="ko-KR" altLang="en-US" sz="1200" dirty="0">
                <a:latin typeface="HY헤드라인M" panose="02030600000101010101" pitchFamily="18" charset="-127"/>
                <a:ea typeface="HY헤드라인M" panose="02030600000101010101" pitchFamily="18" charset="-127"/>
              </a:endParaRPr>
            </a:p>
          </p:txBody>
        </p:sp>
        <p:sp>
          <p:nvSpPr>
            <p:cNvPr id="10" name="TextBox 37">
              <a:extLst>
                <a:ext uri="{FF2B5EF4-FFF2-40B4-BE49-F238E27FC236}">
                  <a16:creationId xmlns:a16="http://schemas.microsoft.com/office/drawing/2014/main" xmlns="" id="{9EF24191-4A31-4E8F-84B7-C345ADF08F80}"/>
                </a:ext>
              </a:extLst>
            </p:cNvPr>
            <p:cNvSpPr txBox="1">
              <a:spLocks noChangeArrowheads="1"/>
            </p:cNvSpPr>
            <p:nvPr/>
          </p:nvSpPr>
          <p:spPr bwMode="auto">
            <a:xfrm>
              <a:off x="5382641" y="1759666"/>
              <a:ext cx="11986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a:latin typeface="HY헤드라인M" panose="02030600000101010101" pitchFamily="18" charset="-127"/>
                  <a:ea typeface="HY헤드라인M" panose="02030600000101010101" pitchFamily="18" charset="-127"/>
                </a:rPr>
                <a:t>3. Inspection</a:t>
              </a:r>
              <a:endParaRPr kumimoji="0" lang="ko-KR" altLang="en-US" sz="1200" dirty="0">
                <a:latin typeface="HY헤드라인M" panose="02030600000101010101" pitchFamily="18" charset="-127"/>
                <a:ea typeface="HY헤드라인M" panose="02030600000101010101" pitchFamily="18" charset="-127"/>
              </a:endParaRPr>
            </a:p>
          </p:txBody>
        </p:sp>
        <p:sp>
          <p:nvSpPr>
            <p:cNvPr id="15" name="TextBox 63">
              <a:extLst>
                <a:ext uri="{FF2B5EF4-FFF2-40B4-BE49-F238E27FC236}">
                  <a16:creationId xmlns:a16="http://schemas.microsoft.com/office/drawing/2014/main" xmlns="" id="{44515DCC-0A69-4411-A425-8CA85C28AAD6}"/>
                </a:ext>
              </a:extLst>
            </p:cNvPr>
            <p:cNvSpPr txBox="1">
              <a:spLocks noChangeArrowheads="1"/>
            </p:cNvSpPr>
            <p:nvPr/>
          </p:nvSpPr>
          <p:spPr bwMode="auto">
            <a:xfrm>
              <a:off x="3202217" y="1758772"/>
              <a:ext cx="12467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2. Material</a:t>
              </a:r>
              <a:r>
                <a:rPr kumimoji="0" lang="ko-KR" altLang="en-US" sz="1200" dirty="0">
                  <a:latin typeface="HY헤드라인M" panose="02030600000101010101" pitchFamily="18" charset="-127"/>
                  <a:ea typeface="HY헤드라인M" panose="02030600000101010101" pitchFamily="18" charset="-127"/>
                </a:rPr>
                <a:t> </a:t>
              </a:r>
              <a:r>
                <a:rPr kumimoji="0" lang="en-US" altLang="ko-KR" sz="1200" dirty="0">
                  <a:latin typeface="HY헤드라인M" panose="02030600000101010101" pitchFamily="18" charset="-127"/>
                  <a:ea typeface="HY헤드라인M" panose="02030600000101010101" pitchFamily="18" charset="-127"/>
                </a:rPr>
                <a:t>Receiving</a:t>
              </a:r>
              <a:endParaRPr kumimoji="0" lang="ko-KR" altLang="en-US" sz="1200" dirty="0">
                <a:latin typeface="HY헤드라인M" panose="02030600000101010101" pitchFamily="18" charset="-127"/>
                <a:ea typeface="HY헤드라인M" panose="02030600000101010101" pitchFamily="18" charset="-127"/>
              </a:endParaRPr>
            </a:p>
          </p:txBody>
        </p:sp>
        <p:sp>
          <p:nvSpPr>
            <p:cNvPr id="25" name="TextBox 19">
              <a:extLst>
                <a:ext uri="{FF2B5EF4-FFF2-40B4-BE49-F238E27FC236}">
                  <a16:creationId xmlns:a16="http://schemas.microsoft.com/office/drawing/2014/main" xmlns="" id="{0CC02E06-9188-424F-AADF-AAF352FDBB96}"/>
                </a:ext>
              </a:extLst>
            </p:cNvPr>
            <p:cNvSpPr txBox="1"/>
            <p:nvPr/>
          </p:nvSpPr>
          <p:spPr>
            <a:xfrm>
              <a:off x="517165" y="3092129"/>
              <a:ext cx="2375971"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Structural design/analysis</a:t>
              </a:r>
            </a:p>
            <a:p>
              <a:pPr>
                <a:defRPr/>
              </a:pPr>
              <a:r>
                <a:rPr lang="en-US" altLang="ko-KR" dirty="0">
                  <a:latin typeface="HY헤드라인M" pitchFamily="18" charset="-127"/>
                  <a:ea typeface="HY헤드라인M" pitchFamily="18" charset="-127"/>
                </a:rPr>
                <a:t>- Material check</a:t>
              </a:r>
            </a:p>
            <a:p>
              <a:pPr>
                <a:defRPr/>
              </a:pPr>
              <a:r>
                <a:rPr lang="en-US" altLang="ko-KR" dirty="0">
                  <a:latin typeface="HY헤드라인M" pitchFamily="18" charset="-127"/>
                  <a:ea typeface="HY헤드라인M" pitchFamily="18" charset="-127"/>
                </a:rPr>
                <a:t>- Velocity &amp; on-board numbers</a:t>
              </a:r>
            </a:p>
            <a:p>
              <a:pPr>
                <a:defRPr/>
              </a:pPr>
              <a:r>
                <a:rPr lang="en-US" altLang="ko-KR" dirty="0">
                  <a:latin typeface="HY헤드라인M" pitchFamily="18" charset="-127"/>
                  <a:ea typeface="HY헤드라인M" pitchFamily="18" charset="-127"/>
                </a:rPr>
                <a:t>- Engine spec check</a:t>
              </a:r>
              <a:endParaRPr lang="ko-KR" altLang="en-US" dirty="0">
                <a:latin typeface="HY헤드라인M" pitchFamily="18" charset="-127"/>
                <a:ea typeface="HY헤드라인M" pitchFamily="18" charset="-127"/>
              </a:endParaRPr>
            </a:p>
          </p:txBody>
        </p:sp>
        <p:sp>
          <p:nvSpPr>
            <p:cNvPr id="26" name="TextBox 20">
              <a:extLst>
                <a:ext uri="{FF2B5EF4-FFF2-40B4-BE49-F238E27FC236}">
                  <a16:creationId xmlns:a16="http://schemas.microsoft.com/office/drawing/2014/main" xmlns="" id="{F9A5DFE0-2A14-4C28-9162-A501FC3B3655}"/>
                </a:ext>
              </a:extLst>
            </p:cNvPr>
            <p:cNvSpPr txBox="1"/>
            <p:nvPr/>
          </p:nvSpPr>
          <p:spPr>
            <a:xfrm>
              <a:off x="4953650" y="3259907"/>
              <a:ext cx="2093843" cy="600164"/>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Material check</a:t>
              </a:r>
            </a:p>
            <a:p>
              <a:pPr>
                <a:buFontTx/>
                <a:buChar char="-"/>
                <a:defRPr/>
              </a:pP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Resin</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component check</a:t>
              </a:r>
            </a:p>
            <a:p>
              <a:pPr marL="171450" indent="-171450">
                <a:defRPr/>
              </a:pPr>
              <a:r>
                <a:rPr lang="en-US" altLang="ko-KR" dirty="0">
                  <a:latin typeface="HY헤드라인M" pitchFamily="18" charset="-127"/>
                  <a:ea typeface="HY헤드라인M" pitchFamily="18" charset="-127"/>
                </a:rPr>
                <a:t>- Gelcoat component check</a:t>
              </a:r>
            </a:p>
          </p:txBody>
        </p:sp>
        <p:sp>
          <p:nvSpPr>
            <p:cNvPr id="27" name="TextBox 24">
              <a:extLst>
                <a:ext uri="{FF2B5EF4-FFF2-40B4-BE49-F238E27FC236}">
                  <a16:creationId xmlns:a16="http://schemas.microsoft.com/office/drawing/2014/main" xmlns="" id="{ECE2F13F-F7A4-4096-98DA-A647112A9D93}"/>
                </a:ext>
              </a:extLst>
            </p:cNvPr>
            <p:cNvSpPr txBox="1"/>
            <p:nvPr/>
          </p:nvSpPr>
          <p:spPr>
            <a:xfrm>
              <a:off x="2094168" y="5685632"/>
              <a:ext cx="1978427" cy="600164"/>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Coating amount check</a:t>
              </a:r>
            </a:p>
            <a:p>
              <a:pPr>
                <a:defRPr/>
              </a:pPr>
              <a:r>
                <a:rPr lang="en-US" altLang="ko-KR" dirty="0">
                  <a:latin typeface="HY헤드라인M" pitchFamily="18" charset="-127"/>
                  <a:ea typeface="HY헤드라인M" pitchFamily="18" charset="-127"/>
                </a:rPr>
                <a:t>- Coating thickness check</a:t>
              </a:r>
            </a:p>
            <a:p>
              <a:pPr>
                <a:defRPr/>
              </a:pPr>
              <a:r>
                <a:rPr lang="en-US" altLang="ko-KR" dirty="0">
                  <a:latin typeface="HY헤드라인M" pitchFamily="18" charset="-127"/>
                  <a:ea typeface="HY헤드라인M" pitchFamily="18" charset="-127"/>
                </a:rPr>
                <a:t>- Thickness quality check</a:t>
              </a:r>
            </a:p>
          </p:txBody>
        </p:sp>
        <p:sp>
          <p:nvSpPr>
            <p:cNvPr id="28" name="TextBox 26">
              <a:extLst>
                <a:ext uri="{FF2B5EF4-FFF2-40B4-BE49-F238E27FC236}">
                  <a16:creationId xmlns:a16="http://schemas.microsoft.com/office/drawing/2014/main" xmlns="" id="{3CA10DF8-A14A-4C50-A6E6-8115A8B29A46}"/>
                </a:ext>
              </a:extLst>
            </p:cNvPr>
            <p:cNvSpPr txBox="1"/>
            <p:nvPr/>
          </p:nvSpPr>
          <p:spPr>
            <a:xfrm>
              <a:off x="4068474" y="5672665"/>
              <a:ext cx="2048959" cy="600164"/>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171450" indent="-171450">
                <a:buFontTx/>
                <a:buChar char="-"/>
                <a:defRPr/>
              </a:pPr>
              <a:r>
                <a:rPr lang="en-US" altLang="ko-KR" dirty="0">
                  <a:latin typeface="HY헤드라인M" pitchFamily="18" charset="-127"/>
                  <a:ea typeface="HY헤드라인M" pitchFamily="18" charset="-127"/>
                </a:rPr>
                <a:t>Resin applying thickness</a:t>
              </a:r>
            </a:p>
            <a:p>
              <a:pPr>
                <a:defRPr/>
              </a:pPr>
              <a:r>
                <a:rPr lang="en-US" altLang="ko-KR" dirty="0">
                  <a:latin typeface="HY헤드라인M" pitchFamily="18" charset="-127"/>
                  <a:ea typeface="HY헤드라인M" pitchFamily="18" charset="-127"/>
                </a:rPr>
                <a:t>    check</a:t>
              </a:r>
              <a:r>
                <a:rPr lang="ko-KR" altLang="en-US" dirty="0">
                  <a:latin typeface="HY헤드라인M" pitchFamily="18" charset="-127"/>
                  <a:ea typeface="HY헤드라인M" pitchFamily="18" charset="-127"/>
                </a:rPr>
                <a:t>인</a:t>
              </a:r>
              <a:endParaRPr lang="en-US" altLang="ko-KR" dirty="0">
                <a:latin typeface="HY헤드라인M" pitchFamily="18" charset="-127"/>
                <a:ea typeface="HY헤드라인M" pitchFamily="18" charset="-127"/>
              </a:endParaRPr>
            </a:p>
            <a:p>
              <a:pPr marL="171450" indent="-171450">
                <a:buFontTx/>
                <a:buChar char="-"/>
                <a:defRPr/>
              </a:pPr>
              <a:r>
                <a:rPr lang="en-US" altLang="ko-KR" dirty="0">
                  <a:latin typeface="HY헤드라인M" pitchFamily="18" charset="-127"/>
                  <a:ea typeface="HY헤드라인M" pitchFamily="18" charset="-127"/>
                </a:rPr>
                <a:t>Appearance check</a:t>
              </a:r>
            </a:p>
          </p:txBody>
        </p:sp>
        <p:pic>
          <p:nvPicPr>
            <p:cNvPr id="37" name="Picture 61" descr="MCj03183520000[1]">
              <a:extLst>
                <a:ext uri="{FF2B5EF4-FFF2-40B4-BE49-F238E27FC236}">
                  <a16:creationId xmlns:a16="http://schemas.microsoft.com/office/drawing/2014/main" xmlns="" id="{865DD212-9678-4104-AAF4-A1DBC7F3E7F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319877" y="2628369"/>
              <a:ext cx="1068804" cy="5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4" name="TextBox 41">
              <a:extLst>
                <a:ext uri="{FF2B5EF4-FFF2-40B4-BE49-F238E27FC236}">
                  <a16:creationId xmlns:a16="http://schemas.microsoft.com/office/drawing/2014/main" xmlns="" id="{A038DA3E-1A33-470C-BDA2-667A39D48298}"/>
                </a:ext>
              </a:extLst>
            </p:cNvPr>
            <p:cNvSpPr txBox="1">
              <a:spLocks noChangeArrowheads="1"/>
            </p:cNvSpPr>
            <p:nvPr/>
          </p:nvSpPr>
          <p:spPr bwMode="auto">
            <a:xfrm>
              <a:off x="2046209" y="4027597"/>
              <a:ext cx="16381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a:latin typeface="HY헤드라인M" panose="02030600000101010101" pitchFamily="18" charset="-127"/>
                  <a:ea typeface="HY헤드라인M" panose="02030600000101010101" pitchFamily="18" charset="-127"/>
                </a:rPr>
                <a:t>6. Gelcoat coating</a:t>
              </a:r>
              <a:endParaRPr kumimoji="0" lang="ko-KR" altLang="en-US" sz="1200" dirty="0">
                <a:latin typeface="HY헤드라인M" panose="02030600000101010101" pitchFamily="18" charset="-127"/>
                <a:ea typeface="HY헤드라인M" panose="02030600000101010101" pitchFamily="18" charset="-127"/>
              </a:endParaRPr>
            </a:p>
          </p:txBody>
        </p:sp>
        <p:sp>
          <p:nvSpPr>
            <p:cNvPr id="48" name="TextBox 37">
              <a:extLst>
                <a:ext uri="{FF2B5EF4-FFF2-40B4-BE49-F238E27FC236}">
                  <a16:creationId xmlns:a16="http://schemas.microsoft.com/office/drawing/2014/main" xmlns="" id="{94CA9AA2-184F-49FC-A5E3-C6B241B74F45}"/>
                </a:ext>
              </a:extLst>
            </p:cNvPr>
            <p:cNvSpPr txBox="1">
              <a:spLocks noChangeArrowheads="1"/>
            </p:cNvSpPr>
            <p:nvPr/>
          </p:nvSpPr>
          <p:spPr bwMode="auto">
            <a:xfrm>
              <a:off x="8001761" y="1700807"/>
              <a:ext cx="11986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a:latin typeface="HY헤드라인M" panose="02030600000101010101" pitchFamily="18" charset="-127"/>
                  <a:ea typeface="HY헤드라인M" panose="02030600000101010101" pitchFamily="18" charset="-127"/>
                </a:rPr>
                <a:t>4. Mock-up</a:t>
              </a:r>
              <a:endParaRPr kumimoji="0" lang="ko-KR" altLang="en-US" sz="1200" dirty="0">
                <a:latin typeface="HY헤드라인M" panose="02030600000101010101" pitchFamily="18" charset="-127"/>
                <a:ea typeface="HY헤드라인M" panose="02030600000101010101" pitchFamily="18" charset="-127"/>
              </a:endParaRPr>
            </a:p>
          </p:txBody>
        </p:sp>
        <p:sp>
          <p:nvSpPr>
            <p:cNvPr id="49" name="TextBox 20">
              <a:extLst>
                <a:ext uri="{FF2B5EF4-FFF2-40B4-BE49-F238E27FC236}">
                  <a16:creationId xmlns:a16="http://schemas.microsoft.com/office/drawing/2014/main" xmlns="" id="{DDD320D3-9E23-4A6D-B5E8-79E76AC51A38}"/>
                </a:ext>
              </a:extLst>
            </p:cNvPr>
            <p:cNvSpPr txBox="1"/>
            <p:nvPr/>
          </p:nvSpPr>
          <p:spPr>
            <a:xfrm>
              <a:off x="7616197" y="3138538"/>
              <a:ext cx="1454244"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Man-day check</a:t>
              </a:r>
            </a:p>
            <a:p>
              <a:pPr>
                <a:defRPr/>
              </a:pPr>
              <a:r>
                <a:rPr lang="en-US" altLang="ko-KR" dirty="0">
                  <a:latin typeface="HY헤드라인M" pitchFamily="18" charset="-127"/>
                  <a:ea typeface="HY헤드라인M" pitchFamily="18" charset="-127"/>
                </a:rPr>
                <a:t>- Drawing check</a:t>
              </a:r>
            </a:p>
            <a:p>
              <a:pPr>
                <a:defRPr/>
              </a:pPr>
              <a:r>
                <a:rPr lang="en-US" altLang="ko-KR" dirty="0">
                  <a:latin typeface="HY헤드라인M" pitchFamily="18" charset="-127"/>
                  <a:ea typeface="HY헤드라인M" pitchFamily="18" charset="-127"/>
                </a:rPr>
                <a:t>- O.D. check</a:t>
              </a:r>
            </a:p>
            <a:p>
              <a:pPr>
                <a:defRPr/>
              </a:pPr>
              <a:r>
                <a:rPr lang="en-US" altLang="ko-KR" dirty="0">
                  <a:latin typeface="HY헤드라인M" pitchFamily="18" charset="-127"/>
                  <a:ea typeface="HY헤드라인M" pitchFamily="18" charset="-127"/>
                </a:rPr>
                <a:t>- Equipment check</a:t>
              </a:r>
              <a:endParaRPr lang="ko-KR" altLang="en-US" dirty="0">
                <a:latin typeface="HY헤드라인M" pitchFamily="18" charset="-127"/>
                <a:ea typeface="HY헤드라인M" pitchFamily="18" charset="-127"/>
              </a:endParaRPr>
            </a:p>
          </p:txBody>
        </p:sp>
        <p:sp>
          <p:nvSpPr>
            <p:cNvPr id="51" name="TextBox 24">
              <a:extLst>
                <a:ext uri="{FF2B5EF4-FFF2-40B4-BE49-F238E27FC236}">
                  <a16:creationId xmlns:a16="http://schemas.microsoft.com/office/drawing/2014/main" xmlns="" id="{58F42ABC-2C71-4125-A182-8080EC70B549}"/>
                </a:ext>
              </a:extLst>
            </p:cNvPr>
            <p:cNvSpPr txBox="1"/>
            <p:nvPr/>
          </p:nvSpPr>
          <p:spPr>
            <a:xfrm>
              <a:off x="406507" y="5528649"/>
              <a:ext cx="1462260"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Dimension check</a:t>
              </a:r>
            </a:p>
            <a:p>
              <a:pPr>
                <a:defRPr/>
              </a:pPr>
              <a:r>
                <a:rPr lang="en-US" altLang="ko-KR" dirty="0">
                  <a:latin typeface="HY헤드라인M" pitchFamily="18" charset="-127"/>
                  <a:ea typeface="HY헤드라인M" pitchFamily="18" charset="-127"/>
                </a:rPr>
                <a:t>- CNC processing</a:t>
              </a:r>
            </a:p>
            <a:p>
              <a:pPr>
                <a:defRPr/>
              </a:pPr>
              <a:r>
                <a:rPr lang="en-US" altLang="ko-KR" dirty="0">
                  <a:latin typeface="HY헤드라인M" pitchFamily="18" charset="-127"/>
                  <a:ea typeface="HY헤드라인M" pitchFamily="18" charset="-127"/>
                </a:rPr>
                <a:t>- Coating</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marL="171450" indent="-171450">
                <a:defRPr/>
              </a:pPr>
              <a:r>
                <a:rPr lang="en-US" altLang="ko-KR" dirty="0">
                  <a:latin typeface="HY헤드라인M" pitchFamily="18" charset="-127"/>
                  <a:ea typeface="HY헤드라인M" pitchFamily="18" charset="-127"/>
                </a:rPr>
                <a:t>- Process check</a:t>
              </a:r>
              <a:endParaRPr lang="ko-KR" altLang="en-US" dirty="0">
                <a:latin typeface="HY헤드라인M" pitchFamily="18" charset="-127"/>
                <a:ea typeface="HY헤드라인M" pitchFamily="18" charset="-127"/>
              </a:endParaRPr>
            </a:p>
          </p:txBody>
        </p:sp>
        <p:sp>
          <p:nvSpPr>
            <p:cNvPr id="54" name="TextBox 41">
              <a:extLst>
                <a:ext uri="{FF2B5EF4-FFF2-40B4-BE49-F238E27FC236}">
                  <a16:creationId xmlns:a16="http://schemas.microsoft.com/office/drawing/2014/main" xmlns="" id="{DA5D47AB-0B90-4B68-AB1F-EFE4D1C16EEB}"/>
                </a:ext>
              </a:extLst>
            </p:cNvPr>
            <p:cNvSpPr txBox="1">
              <a:spLocks noChangeArrowheads="1"/>
            </p:cNvSpPr>
            <p:nvPr/>
          </p:nvSpPr>
          <p:spPr bwMode="auto">
            <a:xfrm>
              <a:off x="343264" y="4027597"/>
              <a:ext cx="18391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a:latin typeface="HY헤드라인M" panose="02030600000101010101" pitchFamily="18" charset="-127"/>
                  <a:ea typeface="HY헤드라인M" panose="02030600000101010101" pitchFamily="18" charset="-127"/>
                </a:rPr>
                <a:t>5. Coating &amp; Sanding</a:t>
              </a:r>
              <a:endParaRPr kumimoji="0" lang="ko-KR" altLang="en-US" sz="1200" dirty="0">
                <a:latin typeface="HY헤드라인M" panose="02030600000101010101" pitchFamily="18" charset="-127"/>
                <a:ea typeface="HY헤드라인M" panose="02030600000101010101" pitchFamily="18" charset="-127"/>
              </a:endParaRPr>
            </a:p>
          </p:txBody>
        </p:sp>
        <p:pic>
          <p:nvPicPr>
            <p:cNvPr id="57" name="그림 56" descr="KakaoTalk_20191121_141209775.png"/>
            <p:cNvPicPr>
              <a:picLocks noChangeAspect="1"/>
            </p:cNvPicPr>
            <p:nvPr/>
          </p:nvPicPr>
          <p:blipFill>
            <a:blip r:embed="rId3" cstate="print"/>
            <a:stretch>
              <a:fillRect/>
            </a:stretch>
          </p:blipFill>
          <p:spPr>
            <a:xfrm>
              <a:off x="413390" y="2035892"/>
              <a:ext cx="2418269" cy="1080000"/>
            </a:xfrm>
            <a:prstGeom prst="rect">
              <a:avLst/>
            </a:prstGeom>
          </p:spPr>
        </p:pic>
        <p:pic>
          <p:nvPicPr>
            <p:cNvPr id="58" name="그림 57" descr="20181016_092050.jpg"/>
            <p:cNvPicPr>
              <a:picLocks noChangeAspect="1"/>
            </p:cNvPicPr>
            <p:nvPr/>
          </p:nvPicPr>
          <p:blipFill rotWithShape="1">
            <a:blip r:embed="rId4" cstate="email"/>
            <a:srcRect t="23096"/>
            <a:stretch/>
          </p:blipFill>
          <p:spPr>
            <a:xfrm>
              <a:off x="7537524" y="2063725"/>
              <a:ext cx="1976220" cy="1052166"/>
            </a:xfrm>
            <a:prstGeom prst="rect">
              <a:avLst/>
            </a:prstGeom>
          </p:spPr>
        </p:pic>
        <p:pic>
          <p:nvPicPr>
            <p:cNvPr id="59" name="그림 58" descr="20181016_092024.jpg"/>
            <p:cNvPicPr>
              <a:picLocks noChangeAspect="1"/>
            </p:cNvPicPr>
            <p:nvPr/>
          </p:nvPicPr>
          <p:blipFill>
            <a:blip r:embed="rId5" cstate="email"/>
            <a:stretch>
              <a:fillRect/>
            </a:stretch>
          </p:blipFill>
          <p:spPr>
            <a:xfrm>
              <a:off x="343264" y="4376521"/>
              <a:ext cx="1560000" cy="1080000"/>
            </a:xfrm>
            <a:prstGeom prst="rect">
              <a:avLst/>
            </a:prstGeom>
          </p:spPr>
        </p:pic>
        <p:pic>
          <p:nvPicPr>
            <p:cNvPr id="60" name="그림 59" descr="20181016_080307.jpg"/>
            <p:cNvPicPr>
              <a:picLocks noChangeAspect="1"/>
            </p:cNvPicPr>
            <p:nvPr/>
          </p:nvPicPr>
          <p:blipFill>
            <a:blip r:embed="rId6" cstate="email"/>
            <a:stretch>
              <a:fillRect/>
            </a:stretch>
          </p:blipFill>
          <p:spPr>
            <a:xfrm>
              <a:off x="2060028" y="4376521"/>
              <a:ext cx="1608750" cy="1080000"/>
            </a:xfrm>
            <a:prstGeom prst="rect">
              <a:avLst/>
            </a:prstGeom>
          </p:spPr>
        </p:pic>
        <p:pic>
          <p:nvPicPr>
            <p:cNvPr id="61" name="그림 60" descr="20181016_092107.jpg"/>
            <p:cNvPicPr>
              <a:picLocks noChangeAspect="1"/>
            </p:cNvPicPr>
            <p:nvPr/>
          </p:nvPicPr>
          <p:blipFill>
            <a:blip r:embed="rId7" cstate="email"/>
            <a:stretch>
              <a:fillRect/>
            </a:stretch>
          </p:blipFill>
          <p:spPr>
            <a:xfrm>
              <a:off x="3967651" y="4349362"/>
              <a:ext cx="1829171" cy="1179287"/>
            </a:xfrm>
            <a:prstGeom prst="rect">
              <a:avLst/>
            </a:prstGeom>
          </p:spPr>
        </p:pic>
        <p:sp>
          <p:nvSpPr>
            <p:cNvPr id="62" name="TextBox 48">
              <a:extLst>
                <a:ext uri="{FF2B5EF4-FFF2-40B4-BE49-F238E27FC236}">
                  <a16:creationId xmlns:a16="http://schemas.microsoft.com/office/drawing/2014/main" xmlns="" id="{2B5AC77A-35CE-42C1-865C-6C1DBFECA922}"/>
                </a:ext>
              </a:extLst>
            </p:cNvPr>
            <p:cNvSpPr txBox="1">
              <a:spLocks noChangeArrowheads="1"/>
            </p:cNvSpPr>
            <p:nvPr/>
          </p:nvSpPr>
          <p:spPr bwMode="auto">
            <a:xfrm>
              <a:off x="5796822" y="4027514"/>
              <a:ext cx="25178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8. Finished product &amp; Testing</a:t>
              </a:r>
              <a:endParaRPr kumimoji="0" lang="ko-KR" altLang="en-US" sz="1200" dirty="0">
                <a:latin typeface="HY헤드라인M" panose="02030600000101010101" pitchFamily="18" charset="-127"/>
                <a:ea typeface="HY헤드라인M" panose="02030600000101010101" pitchFamily="18" charset="-127"/>
              </a:endParaRPr>
            </a:p>
          </p:txBody>
        </p:sp>
        <p:pic>
          <p:nvPicPr>
            <p:cNvPr id="65" name="그림 64" descr="20181016_075846.jpg"/>
            <p:cNvPicPr>
              <a:picLocks noChangeAspect="1"/>
            </p:cNvPicPr>
            <p:nvPr/>
          </p:nvPicPr>
          <p:blipFill>
            <a:blip r:embed="rId8" cstate="email"/>
            <a:stretch>
              <a:fillRect/>
            </a:stretch>
          </p:blipFill>
          <p:spPr>
            <a:xfrm>
              <a:off x="5974882" y="4376521"/>
              <a:ext cx="1716191" cy="1224136"/>
            </a:xfrm>
            <a:prstGeom prst="rect">
              <a:avLst/>
            </a:prstGeom>
          </p:spPr>
        </p:pic>
        <p:sp>
          <p:nvSpPr>
            <p:cNvPr id="66" name="TextBox 26">
              <a:extLst>
                <a:ext uri="{FF2B5EF4-FFF2-40B4-BE49-F238E27FC236}">
                  <a16:creationId xmlns:a16="http://schemas.microsoft.com/office/drawing/2014/main" xmlns="" id="{3CA10DF8-A14A-4C50-A6E6-8115A8B29A46}"/>
                </a:ext>
              </a:extLst>
            </p:cNvPr>
            <p:cNvSpPr txBox="1"/>
            <p:nvPr/>
          </p:nvSpPr>
          <p:spPr>
            <a:xfrm>
              <a:off x="6027050" y="5672665"/>
              <a:ext cx="1885453" cy="600164"/>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Product number check</a:t>
              </a:r>
            </a:p>
            <a:p>
              <a:pPr marL="171450" indent="-171450">
                <a:defRPr/>
              </a:pPr>
              <a:r>
                <a:rPr lang="en-US" altLang="ko-KR" dirty="0">
                  <a:latin typeface="HY헤드라인M" pitchFamily="18" charset="-127"/>
                  <a:ea typeface="HY헤드라인M" pitchFamily="18" charset="-127"/>
                </a:rPr>
                <a:t>- Appearance</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marL="171450" indent="-171450">
                <a:defRPr/>
              </a:pPr>
              <a:r>
                <a:rPr lang="en-US" altLang="ko-KR" dirty="0">
                  <a:latin typeface="HY헤드라인M" pitchFamily="18" charset="-127"/>
                  <a:ea typeface="HY헤드라인M" pitchFamily="18" charset="-127"/>
                </a:rPr>
                <a:t>- Major</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dimension check</a:t>
              </a:r>
              <a:endParaRPr lang="ko-KR" altLang="en-US" dirty="0">
                <a:latin typeface="HY헤드라인M" pitchFamily="18" charset="-127"/>
                <a:ea typeface="HY헤드라인M" pitchFamily="18" charset="-127"/>
              </a:endParaRPr>
            </a:p>
          </p:txBody>
        </p:sp>
        <p:pic>
          <p:nvPicPr>
            <p:cNvPr id="70" name="_x223948672" descr="EMB000022b0bd47"/>
            <p:cNvPicPr>
              <a:picLocks noChangeAspect="1" noChangeArrowheads="1"/>
            </p:cNvPicPr>
            <p:nvPr/>
          </p:nvPicPr>
          <p:blipFill>
            <a:blip r:embed="rId9" cstate="print"/>
            <a:srcRect/>
            <a:stretch>
              <a:fillRect/>
            </a:stretch>
          </p:blipFill>
          <p:spPr bwMode="auto">
            <a:xfrm>
              <a:off x="7902974" y="4754307"/>
              <a:ext cx="1739363" cy="1206390"/>
            </a:xfrm>
            <a:prstGeom prst="rect">
              <a:avLst/>
            </a:prstGeom>
            <a:noFill/>
          </p:spPr>
        </p:pic>
        <p:sp>
          <p:nvSpPr>
            <p:cNvPr id="72" name="직사각형 71"/>
            <p:cNvSpPr/>
            <p:nvPr/>
          </p:nvSpPr>
          <p:spPr>
            <a:xfrm>
              <a:off x="3202217" y="1700806"/>
              <a:ext cx="1246727" cy="22322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3" name="직사각형 72"/>
            <p:cNvSpPr/>
            <p:nvPr/>
          </p:nvSpPr>
          <p:spPr>
            <a:xfrm>
              <a:off x="299825" y="1700807"/>
              <a:ext cx="2696259" cy="22322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4" name="직사각형 73"/>
            <p:cNvSpPr/>
            <p:nvPr/>
          </p:nvSpPr>
          <p:spPr>
            <a:xfrm>
              <a:off x="4664968" y="1700807"/>
              <a:ext cx="2517873" cy="22322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10" cstate="print">
              <a:extLst>
                <a:ext uri="{28A0092B-C50C-407E-A947-70E740481C1C}">
                  <a14:useLocalDpi xmlns:a14="http://schemas.microsoft.com/office/drawing/2010/main" val="0"/>
                </a:ext>
              </a:extLst>
            </a:blip>
            <a:srcRect r="2386"/>
            <a:stretch/>
          </p:blipFill>
          <p:spPr>
            <a:xfrm>
              <a:off x="4789301" y="2063725"/>
              <a:ext cx="2296132" cy="1143050"/>
            </a:xfrm>
            <a:prstGeom prst="rect">
              <a:avLst/>
            </a:prstGeom>
          </p:spPr>
        </p:pic>
        <p:sp>
          <p:nvSpPr>
            <p:cNvPr id="75" name="직사각형 74"/>
            <p:cNvSpPr/>
            <p:nvPr/>
          </p:nvSpPr>
          <p:spPr>
            <a:xfrm>
              <a:off x="7389138" y="1687906"/>
              <a:ext cx="2315291" cy="22322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6" name="직사각형 75"/>
            <p:cNvSpPr/>
            <p:nvPr/>
          </p:nvSpPr>
          <p:spPr>
            <a:xfrm>
              <a:off x="292653" y="4016480"/>
              <a:ext cx="1667778"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7" name="직사각형 76"/>
            <p:cNvSpPr/>
            <p:nvPr/>
          </p:nvSpPr>
          <p:spPr>
            <a:xfrm>
              <a:off x="2000672" y="4016481"/>
              <a:ext cx="1871109"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8" name="직사각형 77"/>
            <p:cNvSpPr/>
            <p:nvPr/>
          </p:nvSpPr>
          <p:spPr>
            <a:xfrm>
              <a:off x="3944888" y="4016481"/>
              <a:ext cx="1871109"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TextBox 41">
              <a:extLst>
                <a:ext uri="{FF2B5EF4-FFF2-40B4-BE49-F238E27FC236}">
                  <a16:creationId xmlns:a16="http://schemas.microsoft.com/office/drawing/2014/main" xmlns="" id="{A038DA3E-1A33-470C-BDA2-667A39D48298}"/>
                </a:ext>
              </a:extLst>
            </p:cNvPr>
            <p:cNvSpPr txBox="1">
              <a:spLocks noChangeArrowheads="1"/>
            </p:cNvSpPr>
            <p:nvPr/>
          </p:nvSpPr>
          <p:spPr bwMode="auto">
            <a:xfrm>
              <a:off x="3910980" y="4027597"/>
              <a:ext cx="22079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200" dirty="0">
                  <a:latin typeface="HY헤드라인M" panose="02030600000101010101" pitchFamily="18" charset="-127"/>
                  <a:ea typeface="HY헤드라인M" panose="02030600000101010101" pitchFamily="18" charset="-127"/>
                </a:rPr>
                <a:t>7. Resin applying &amp; molding</a:t>
              </a:r>
              <a:endParaRPr kumimoji="0" lang="ko-KR" altLang="en-US" sz="1200" dirty="0">
                <a:latin typeface="HY헤드라인M" panose="02030600000101010101" pitchFamily="18" charset="-127"/>
                <a:ea typeface="HY헤드라인M" panose="02030600000101010101" pitchFamily="18" charset="-127"/>
              </a:endParaRPr>
            </a:p>
          </p:txBody>
        </p:sp>
        <p:sp>
          <p:nvSpPr>
            <p:cNvPr id="80" name="직사각형 79"/>
            <p:cNvSpPr/>
            <p:nvPr/>
          </p:nvSpPr>
          <p:spPr>
            <a:xfrm>
              <a:off x="5889104" y="4016481"/>
              <a:ext cx="1871109"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1" name="직사각형 80"/>
            <p:cNvSpPr/>
            <p:nvPr/>
          </p:nvSpPr>
          <p:spPr>
            <a:xfrm>
              <a:off x="7833320" y="4005064"/>
              <a:ext cx="1871109" cy="25202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TextBox 48">
              <a:extLst>
                <a:ext uri="{FF2B5EF4-FFF2-40B4-BE49-F238E27FC236}">
                  <a16:creationId xmlns:a16="http://schemas.microsoft.com/office/drawing/2014/main" xmlns="" id="{2B5AC77A-35CE-42C1-865C-6C1DBFECA922}"/>
                </a:ext>
              </a:extLst>
            </p:cNvPr>
            <p:cNvSpPr txBox="1">
              <a:spLocks noChangeArrowheads="1"/>
            </p:cNvSpPr>
            <p:nvPr/>
          </p:nvSpPr>
          <p:spPr bwMode="auto">
            <a:xfrm>
              <a:off x="8027790" y="4027514"/>
              <a:ext cx="17497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9. Shipment/Delivery</a:t>
              </a:r>
              <a:endParaRPr kumimoji="0" lang="ko-KR" altLang="en-US" sz="1200" dirty="0">
                <a:latin typeface="HY헤드라인M" panose="02030600000101010101" pitchFamily="18" charset="-127"/>
                <a:ea typeface="HY헤드라인M" panose="02030600000101010101" pitchFamily="18" charset="-127"/>
              </a:endParaRPr>
            </a:p>
          </p:txBody>
        </p:sp>
      </p:grpSp>
      <p:sp>
        <p:nvSpPr>
          <p:cNvPr id="83" name="TextBox 82"/>
          <p:cNvSpPr txBox="1"/>
          <p:nvPr/>
        </p:nvSpPr>
        <p:spPr>
          <a:xfrm>
            <a:off x="272479" y="1052736"/>
            <a:ext cx="3599301" cy="646331"/>
          </a:xfrm>
          <a:prstGeom prst="rect">
            <a:avLst/>
          </a:prstGeom>
          <a:noFill/>
        </p:spPr>
        <p:txBody>
          <a:bodyPr wrap="square" rtlCol="0">
            <a:spAutoFit/>
          </a:bodyPr>
          <a:lstStyle/>
          <a:p>
            <a:r>
              <a:rPr lang="ko-KR" altLang="en-US" b="1" dirty="0"/>
              <a:t>□ </a:t>
            </a:r>
            <a:r>
              <a:rPr lang="en-US" altLang="ko-KR" b="1" dirty="0"/>
              <a:t>Manufacturing process</a:t>
            </a:r>
          </a:p>
          <a:p>
            <a:endParaRPr lang="ko-KR" altLang="en-US" b="1" dirty="0"/>
          </a:p>
        </p:txBody>
      </p:sp>
    </p:spTree>
    <p:extLst>
      <p:ext uri="{BB962C8B-B14F-4D97-AF65-F5344CB8AC3E}">
        <p14:creationId xmlns:p14="http://schemas.microsoft.com/office/powerpoint/2010/main" val="1240035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800" dirty="0"/>
              <a:t>2. Aluminum structures</a:t>
            </a:r>
            <a:endParaRPr lang="ko-KR" altLang="en-US" sz="2800" dirty="0"/>
          </a:p>
        </p:txBody>
      </p:sp>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464" y="1242467"/>
            <a:ext cx="5915280" cy="4922837"/>
          </a:xfrm>
          <a:prstGeom prst="rect">
            <a:avLst/>
          </a:prstGeom>
        </p:spPr>
      </p:pic>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1152" y="1242467"/>
            <a:ext cx="3183813" cy="5225802"/>
          </a:xfrm>
          <a:prstGeom prst="rect">
            <a:avLst/>
          </a:prstGeom>
        </p:spPr>
      </p:pic>
      <p:sp>
        <p:nvSpPr>
          <p:cNvPr id="7" name="TextBox 6"/>
          <p:cNvSpPr txBox="1"/>
          <p:nvPr/>
        </p:nvSpPr>
        <p:spPr>
          <a:xfrm>
            <a:off x="272480" y="1052736"/>
            <a:ext cx="3960440" cy="369332"/>
          </a:xfrm>
          <a:prstGeom prst="rect">
            <a:avLst/>
          </a:prstGeom>
          <a:noFill/>
        </p:spPr>
        <p:txBody>
          <a:bodyPr wrap="square" rtlCol="0">
            <a:spAutoFit/>
          </a:bodyPr>
          <a:lstStyle/>
          <a:p>
            <a:r>
              <a:rPr lang="ko-KR" altLang="en-US" b="1" dirty="0"/>
              <a:t>□ </a:t>
            </a:r>
            <a:r>
              <a:rPr lang="en-US" altLang="ko-KR" b="1" dirty="0"/>
              <a:t>Aluminum stairs (On demand)</a:t>
            </a:r>
            <a:endParaRPr lang="ko-KR" altLang="en-US" b="1" dirty="0"/>
          </a:p>
        </p:txBody>
      </p:sp>
    </p:spTree>
    <p:extLst>
      <p:ext uri="{BB962C8B-B14F-4D97-AF65-F5344CB8AC3E}">
        <p14:creationId xmlns:p14="http://schemas.microsoft.com/office/powerpoint/2010/main" val="2171205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800" dirty="0"/>
              <a:t>2. Aluminum structures</a:t>
            </a:r>
            <a:endParaRPr lang="ko-KR" altLang="en-US" sz="2800" dirty="0"/>
          </a:p>
        </p:txBody>
      </p:sp>
      <p:sp>
        <p:nvSpPr>
          <p:cNvPr id="3" name="타원 2"/>
          <p:cNvSpPr/>
          <p:nvPr/>
        </p:nvSpPr>
        <p:spPr>
          <a:xfrm>
            <a:off x="5385048" y="2708920"/>
            <a:ext cx="936104" cy="7920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p:nvPicPr>
        <p:blipFill rotWithShape="1">
          <a:blip r:embed="rId2">
            <a:extLst>
              <a:ext uri="{28A0092B-C50C-407E-A947-70E740481C1C}">
                <a14:useLocalDpi xmlns:a14="http://schemas.microsoft.com/office/drawing/2010/main" val="0"/>
              </a:ext>
            </a:extLst>
          </a:blip>
          <a:srcRect l="3579" t="12974" r="2643" b="10567"/>
          <a:stretch/>
        </p:blipFill>
        <p:spPr>
          <a:xfrm>
            <a:off x="440860" y="1592853"/>
            <a:ext cx="8904627" cy="5195545"/>
          </a:xfrm>
          <a:prstGeom prst="rect">
            <a:avLst/>
          </a:prstGeom>
        </p:spPr>
      </p:pic>
      <p:sp>
        <p:nvSpPr>
          <p:cNvPr id="6" name="TextBox 5"/>
          <p:cNvSpPr txBox="1"/>
          <p:nvPr/>
        </p:nvSpPr>
        <p:spPr>
          <a:xfrm>
            <a:off x="272480" y="1052736"/>
            <a:ext cx="2761494" cy="369332"/>
          </a:xfrm>
          <a:prstGeom prst="rect">
            <a:avLst/>
          </a:prstGeom>
          <a:noFill/>
        </p:spPr>
        <p:txBody>
          <a:bodyPr wrap="square" rtlCol="0">
            <a:spAutoFit/>
          </a:bodyPr>
          <a:lstStyle/>
          <a:p>
            <a:r>
              <a:rPr lang="ko-KR" altLang="en-US" b="1" dirty="0"/>
              <a:t>□ </a:t>
            </a:r>
            <a:r>
              <a:rPr lang="en-US" altLang="ko-KR" b="1" dirty="0"/>
              <a:t>Aluminum bench</a:t>
            </a:r>
            <a:endParaRPr lang="ko-KR" altLang="en-US" b="1" dirty="0"/>
          </a:p>
        </p:txBody>
      </p:sp>
    </p:spTree>
    <p:extLst>
      <p:ext uri="{BB962C8B-B14F-4D97-AF65-F5344CB8AC3E}">
        <p14:creationId xmlns:p14="http://schemas.microsoft.com/office/powerpoint/2010/main" val="3732534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lvl="0"/>
            <a:r>
              <a:rPr lang="en-US" altLang="ko-KR" sz="2800" dirty="0">
                <a:latin typeface="+mj-lt"/>
                <a:ea typeface="HY울릉도M" pitchFamily="18" charset="-127"/>
              </a:rPr>
              <a:t>2. </a:t>
            </a:r>
            <a:r>
              <a:rPr lang="en-US" altLang="ko-KR" sz="2800" dirty="0"/>
              <a:t>Aluminum structures</a:t>
            </a:r>
            <a:endParaRPr lang="ko-KR" altLang="en-US" sz="2800" dirty="0">
              <a:latin typeface="+mj-lt"/>
            </a:endParaRPr>
          </a:p>
        </p:txBody>
      </p:sp>
      <p:sp>
        <p:nvSpPr>
          <p:cNvPr id="63" name="TextBox 36">
            <a:extLst>
              <a:ext uri="{FF2B5EF4-FFF2-40B4-BE49-F238E27FC236}">
                <a16:creationId xmlns:a16="http://schemas.microsoft.com/office/drawing/2014/main" xmlns="" id="{FBE2239B-F8C7-457E-BB32-924AEC018D21}"/>
              </a:ext>
            </a:extLst>
          </p:cNvPr>
          <p:cNvSpPr txBox="1">
            <a:spLocks noChangeArrowheads="1"/>
          </p:cNvSpPr>
          <p:nvPr/>
        </p:nvSpPr>
        <p:spPr bwMode="auto">
          <a:xfrm>
            <a:off x="4579017" y="1508623"/>
            <a:ext cx="2462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 3. Inspection</a:t>
            </a:r>
            <a:endParaRPr kumimoji="0" lang="ko-KR" altLang="en-US" sz="1200" dirty="0">
              <a:latin typeface="HY헤드라인M" panose="02030600000101010101" pitchFamily="18" charset="-127"/>
              <a:ea typeface="HY헤드라인M" panose="02030600000101010101" pitchFamily="18" charset="-127"/>
            </a:endParaRPr>
          </a:p>
        </p:txBody>
      </p:sp>
      <p:sp>
        <p:nvSpPr>
          <p:cNvPr id="64" name="TextBox 37">
            <a:extLst>
              <a:ext uri="{FF2B5EF4-FFF2-40B4-BE49-F238E27FC236}">
                <a16:creationId xmlns:a16="http://schemas.microsoft.com/office/drawing/2014/main" xmlns="" id="{9EF24191-4A31-4E8F-84B7-C345ADF08F80}"/>
              </a:ext>
            </a:extLst>
          </p:cNvPr>
          <p:cNvSpPr txBox="1">
            <a:spLocks noChangeArrowheads="1"/>
          </p:cNvSpPr>
          <p:nvPr/>
        </p:nvSpPr>
        <p:spPr bwMode="auto">
          <a:xfrm>
            <a:off x="7431180" y="1513862"/>
            <a:ext cx="16262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4. Cutting</a:t>
            </a:r>
            <a:endParaRPr kumimoji="0" lang="ko-KR" altLang="en-US" sz="1200" dirty="0">
              <a:latin typeface="HY헤드라인M" panose="02030600000101010101" pitchFamily="18" charset="-127"/>
              <a:ea typeface="HY헤드라인M" panose="02030600000101010101" pitchFamily="18" charset="-127"/>
            </a:endParaRPr>
          </a:p>
        </p:txBody>
      </p:sp>
      <p:sp>
        <p:nvSpPr>
          <p:cNvPr id="65" name="TextBox 41">
            <a:extLst>
              <a:ext uri="{FF2B5EF4-FFF2-40B4-BE49-F238E27FC236}">
                <a16:creationId xmlns:a16="http://schemas.microsoft.com/office/drawing/2014/main" xmlns="" id="{E3805405-A250-4EEA-AA2E-A86B68F1219B}"/>
              </a:ext>
            </a:extLst>
          </p:cNvPr>
          <p:cNvSpPr txBox="1">
            <a:spLocks noChangeArrowheads="1"/>
          </p:cNvSpPr>
          <p:nvPr/>
        </p:nvSpPr>
        <p:spPr bwMode="auto">
          <a:xfrm>
            <a:off x="5911560" y="4291814"/>
            <a:ext cx="18375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8. Assembly &amp; Testing</a:t>
            </a:r>
            <a:endParaRPr kumimoji="0" lang="ko-KR" altLang="en-US" sz="1200" dirty="0">
              <a:latin typeface="HY헤드라인M" panose="02030600000101010101" pitchFamily="18" charset="-127"/>
              <a:ea typeface="HY헤드라인M" panose="02030600000101010101" pitchFamily="18" charset="-127"/>
            </a:endParaRPr>
          </a:p>
        </p:txBody>
      </p:sp>
      <p:sp>
        <p:nvSpPr>
          <p:cNvPr id="66" name="TextBox 48">
            <a:extLst>
              <a:ext uri="{FF2B5EF4-FFF2-40B4-BE49-F238E27FC236}">
                <a16:creationId xmlns:a16="http://schemas.microsoft.com/office/drawing/2014/main" xmlns="" id="{2B5AC77A-35CE-42C1-865C-6C1DBFECA922}"/>
              </a:ext>
            </a:extLst>
          </p:cNvPr>
          <p:cNvSpPr txBox="1">
            <a:spLocks noChangeArrowheads="1"/>
          </p:cNvSpPr>
          <p:nvPr/>
        </p:nvSpPr>
        <p:spPr bwMode="auto">
          <a:xfrm>
            <a:off x="7974644" y="4291627"/>
            <a:ext cx="10684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9. Shipment/</a:t>
            </a:r>
          </a:p>
          <a:p>
            <a:pPr algn="ctr" eaLnBrk="1" hangingPunct="1"/>
            <a:r>
              <a:rPr kumimoji="0" lang="en-US" altLang="ko-KR" sz="1200" dirty="0">
                <a:latin typeface="HY헤드라인M" panose="02030600000101010101" pitchFamily="18" charset="-127"/>
                <a:ea typeface="HY헤드라인M" panose="02030600000101010101" pitchFamily="18" charset="-127"/>
              </a:rPr>
              <a:t>Delivery</a:t>
            </a:r>
            <a:endParaRPr kumimoji="0" lang="ko-KR" altLang="en-US" sz="1200" dirty="0">
              <a:latin typeface="HY헤드라인M" panose="02030600000101010101" pitchFamily="18" charset="-127"/>
              <a:ea typeface="HY헤드라인M" panose="02030600000101010101" pitchFamily="18" charset="-127"/>
            </a:endParaRPr>
          </a:p>
        </p:txBody>
      </p:sp>
      <p:sp>
        <p:nvSpPr>
          <p:cNvPr id="67" name="TextBox 63">
            <a:extLst>
              <a:ext uri="{FF2B5EF4-FFF2-40B4-BE49-F238E27FC236}">
                <a16:creationId xmlns:a16="http://schemas.microsoft.com/office/drawing/2014/main" xmlns="" id="{44515DCC-0A69-4411-A425-8CA85C28AAD6}"/>
              </a:ext>
            </a:extLst>
          </p:cNvPr>
          <p:cNvSpPr txBox="1">
            <a:spLocks noChangeArrowheads="1"/>
          </p:cNvSpPr>
          <p:nvPr/>
        </p:nvSpPr>
        <p:spPr bwMode="auto">
          <a:xfrm>
            <a:off x="2914186" y="1505566"/>
            <a:ext cx="12261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2.</a:t>
            </a:r>
            <a:r>
              <a:rPr kumimoji="0" lang="ko-KR" altLang="en-US" sz="1200" dirty="0">
                <a:latin typeface="HY헤드라인M" panose="02030600000101010101" pitchFamily="18" charset="-127"/>
                <a:ea typeface="HY헤드라인M" panose="02030600000101010101" pitchFamily="18" charset="-127"/>
              </a:rPr>
              <a:t> </a:t>
            </a:r>
            <a:r>
              <a:rPr kumimoji="0" lang="en-US" altLang="ko-KR" sz="1200" dirty="0">
                <a:latin typeface="HY헤드라인M" panose="02030600000101010101" pitchFamily="18" charset="-127"/>
                <a:ea typeface="HY헤드라인M" panose="02030600000101010101" pitchFamily="18" charset="-127"/>
              </a:rPr>
              <a:t>Material</a:t>
            </a:r>
            <a:r>
              <a:rPr kumimoji="0" lang="ko-KR" altLang="en-US" sz="1200" dirty="0">
                <a:latin typeface="HY헤드라인M" panose="02030600000101010101" pitchFamily="18" charset="-127"/>
                <a:ea typeface="HY헤드라인M" panose="02030600000101010101" pitchFamily="18" charset="-127"/>
              </a:rPr>
              <a:t> </a:t>
            </a:r>
            <a:r>
              <a:rPr kumimoji="0" lang="en-US" altLang="ko-KR" sz="1200" dirty="0">
                <a:latin typeface="HY헤드라인M" panose="02030600000101010101" pitchFamily="18" charset="-127"/>
                <a:ea typeface="HY헤드라인M" panose="02030600000101010101" pitchFamily="18" charset="-127"/>
              </a:rPr>
              <a:t>Receiving</a:t>
            </a:r>
            <a:endParaRPr kumimoji="0" lang="ko-KR" altLang="en-US" sz="1200" dirty="0">
              <a:latin typeface="HY헤드라인M" panose="02030600000101010101" pitchFamily="18" charset="-127"/>
              <a:ea typeface="HY헤드라인M" panose="02030600000101010101" pitchFamily="18" charset="-127"/>
            </a:endParaRPr>
          </a:p>
        </p:txBody>
      </p:sp>
      <p:sp>
        <p:nvSpPr>
          <p:cNvPr id="68" name="TextBox 19">
            <a:extLst>
              <a:ext uri="{FF2B5EF4-FFF2-40B4-BE49-F238E27FC236}">
                <a16:creationId xmlns:a16="http://schemas.microsoft.com/office/drawing/2014/main" xmlns="" id="{0CC02E06-9188-424F-AADF-AAF352FDBB96}"/>
              </a:ext>
            </a:extLst>
          </p:cNvPr>
          <p:cNvSpPr txBox="1"/>
          <p:nvPr/>
        </p:nvSpPr>
        <p:spPr>
          <a:xfrm>
            <a:off x="4777906" y="3055853"/>
            <a:ext cx="1806905"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Length, ID/OD</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a:defRPr/>
            </a:pPr>
            <a:r>
              <a:rPr lang="en-US" altLang="ko-KR" dirty="0">
                <a:latin typeface="HY헤드라인M" pitchFamily="18" charset="-127"/>
                <a:ea typeface="HY헤드라인M" pitchFamily="18" charset="-127"/>
              </a:rPr>
              <a:t>- Material check</a:t>
            </a:r>
          </a:p>
          <a:p>
            <a:pPr>
              <a:defRPr/>
            </a:pPr>
            <a:r>
              <a:rPr lang="en-US" altLang="ko-KR" dirty="0">
                <a:latin typeface="HY헤드라인M" pitchFamily="18" charset="-127"/>
                <a:ea typeface="HY헤드라인M" pitchFamily="18" charset="-127"/>
              </a:rPr>
              <a:t>- Damage, debris check</a:t>
            </a:r>
          </a:p>
          <a:p>
            <a:pPr>
              <a:defRPr/>
            </a:pPr>
            <a:r>
              <a:rPr lang="en-US" altLang="ko-KR" dirty="0">
                <a:latin typeface="HY헤드라인M" pitchFamily="18" charset="-127"/>
                <a:ea typeface="HY헤드라인M" pitchFamily="18" charset="-127"/>
              </a:rPr>
              <a:t>- Mill Sheet</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endParaRPr lang="ko-KR" altLang="en-US" dirty="0">
              <a:latin typeface="HY헤드라인M" pitchFamily="18" charset="-127"/>
              <a:ea typeface="HY헤드라인M" pitchFamily="18" charset="-127"/>
            </a:endParaRPr>
          </a:p>
        </p:txBody>
      </p:sp>
      <p:sp>
        <p:nvSpPr>
          <p:cNvPr id="69" name="TextBox 20">
            <a:extLst>
              <a:ext uri="{FF2B5EF4-FFF2-40B4-BE49-F238E27FC236}">
                <a16:creationId xmlns:a16="http://schemas.microsoft.com/office/drawing/2014/main" xmlns="" id="{F9A5DFE0-2A14-4C28-9162-A501FC3B3655}"/>
              </a:ext>
            </a:extLst>
          </p:cNvPr>
          <p:cNvSpPr txBox="1"/>
          <p:nvPr/>
        </p:nvSpPr>
        <p:spPr>
          <a:xfrm>
            <a:off x="7618634" y="3171522"/>
            <a:ext cx="1701107"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Material</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a:defRPr/>
            </a:pPr>
            <a:r>
              <a:rPr lang="en-US" altLang="ko-KR" dirty="0">
                <a:latin typeface="HY헤드라인M" pitchFamily="18" charset="-127"/>
                <a:ea typeface="HY헤드라인M" pitchFamily="18" charset="-127"/>
              </a:rPr>
              <a:t>- Length, shape check</a:t>
            </a:r>
          </a:p>
          <a:p>
            <a:pPr>
              <a:defRPr/>
            </a:pPr>
            <a:r>
              <a:rPr lang="en-US" altLang="ko-KR" dirty="0">
                <a:latin typeface="HY헤드라인M" pitchFamily="18" charset="-127"/>
                <a:ea typeface="HY헤드라인M" pitchFamily="18" charset="-127"/>
              </a:rPr>
              <a:t>- Equipment check</a:t>
            </a:r>
          </a:p>
          <a:p>
            <a:pPr>
              <a:defRPr/>
            </a:pPr>
            <a:r>
              <a:rPr lang="en-US" altLang="ko-KR" dirty="0">
                <a:latin typeface="HY헤드라인M" pitchFamily="18" charset="-127"/>
                <a:ea typeface="HY헤드라인M" pitchFamily="18" charset="-127"/>
              </a:rPr>
              <a:t>- Cutting blade check</a:t>
            </a:r>
            <a:endParaRPr lang="ko-KR" altLang="en-US" dirty="0">
              <a:latin typeface="HY헤드라인M" pitchFamily="18" charset="-127"/>
              <a:ea typeface="HY헤드라인M" pitchFamily="18" charset="-127"/>
            </a:endParaRPr>
          </a:p>
        </p:txBody>
      </p:sp>
      <p:sp>
        <p:nvSpPr>
          <p:cNvPr id="70" name="TextBox 24">
            <a:extLst>
              <a:ext uri="{FF2B5EF4-FFF2-40B4-BE49-F238E27FC236}">
                <a16:creationId xmlns:a16="http://schemas.microsoft.com/office/drawing/2014/main" xmlns="" id="{ECE2F13F-F7A4-4096-98DA-A647112A9D93}"/>
              </a:ext>
            </a:extLst>
          </p:cNvPr>
          <p:cNvSpPr txBox="1"/>
          <p:nvPr/>
        </p:nvSpPr>
        <p:spPr>
          <a:xfrm>
            <a:off x="4193617" y="5931760"/>
            <a:ext cx="1579278"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Material</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a:defRPr/>
            </a:pPr>
            <a:r>
              <a:rPr lang="en-US" altLang="ko-KR" dirty="0">
                <a:latin typeface="HY헤드라인M" pitchFamily="18" charset="-127"/>
                <a:ea typeface="HY헤드라인M" pitchFamily="18" charset="-127"/>
              </a:rPr>
              <a:t>- Welding rod check</a:t>
            </a:r>
          </a:p>
          <a:p>
            <a:pPr>
              <a:defRPr/>
            </a:pPr>
            <a:r>
              <a:rPr lang="en-US" altLang="ko-KR" dirty="0">
                <a:latin typeface="HY헤드라인M" pitchFamily="18" charset="-127"/>
                <a:ea typeface="HY헤드라인M" pitchFamily="18" charset="-127"/>
              </a:rPr>
              <a:t>- Welder</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a:defRPr/>
            </a:pPr>
            <a:r>
              <a:rPr lang="en-US" altLang="ko-KR" dirty="0">
                <a:latin typeface="HY헤드라인M" pitchFamily="18" charset="-127"/>
                <a:ea typeface="HY헤드라인M" pitchFamily="18" charset="-127"/>
              </a:rPr>
              <a:t>- Welding</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jig check</a:t>
            </a:r>
            <a:endParaRPr lang="ko-KR" altLang="en-US" dirty="0">
              <a:latin typeface="HY헤드라인M" pitchFamily="18" charset="-127"/>
              <a:ea typeface="HY헤드라인M" pitchFamily="18" charset="-127"/>
            </a:endParaRPr>
          </a:p>
        </p:txBody>
      </p:sp>
      <p:sp>
        <p:nvSpPr>
          <p:cNvPr id="71" name="TextBox 26">
            <a:extLst>
              <a:ext uri="{FF2B5EF4-FFF2-40B4-BE49-F238E27FC236}">
                <a16:creationId xmlns:a16="http://schemas.microsoft.com/office/drawing/2014/main" xmlns="" id="{3CA10DF8-A14A-4C50-A6E6-8115A8B29A46}"/>
              </a:ext>
            </a:extLst>
          </p:cNvPr>
          <p:cNvSpPr txBox="1"/>
          <p:nvPr/>
        </p:nvSpPr>
        <p:spPr>
          <a:xfrm>
            <a:off x="5961112" y="5908307"/>
            <a:ext cx="1885453" cy="600164"/>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Product number check</a:t>
            </a:r>
          </a:p>
          <a:p>
            <a:pPr>
              <a:defRPr/>
            </a:pPr>
            <a:r>
              <a:rPr lang="en-US" altLang="ko-KR" dirty="0">
                <a:latin typeface="HY헤드라인M" pitchFamily="18" charset="-127"/>
                <a:ea typeface="HY헤드라인M" pitchFamily="18" charset="-127"/>
              </a:rPr>
              <a:t>- Appearance</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a:defRPr/>
            </a:pPr>
            <a:r>
              <a:rPr lang="en-US" altLang="ko-KR" dirty="0">
                <a:latin typeface="HY헤드라인M" pitchFamily="18" charset="-127"/>
                <a:ea typeface="HY헤드라인M" pitchFamily="18" charset="-127"/>
              </a:rPr>
              <a:t>- Major dimension check</a:t>
            </a:r>
            <a:endParaRPr lang="ko-KR" altLang="en-US" dirty="0">
              <a:latin typeface="HY헤드라인M" pitchFamily="18" charset="-127"/>
              <a:ea typeface="HY헤드라인M" pitchFamily="18" charset="-127"/>
            </a:endParaRPr>
          </a:p>
        </p:txBody>
      </p:sp>
      <p:pic>
        <p:nvPicPr>
          <p:cNvPr id="72" name="Picture 61" descr="MCj03183520000[1]">
            <a:extLst>
              <a:ext uri="{FF2B5EF4-FFF2-40B4-BE49-F238E27FC236}">
                <a16:creationId xmlns:a16="http://schemas.microsoft.com/office/drawing/2014/main" xmlns="" id="{865DD212-9678-4104-AAF4-A1DBC7F3E7F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070043" y="2435406"/>
            <a:ext cx="948973" cy="53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3" name="TextBox 41">
            <a:extLst>
              <a:ext uri="{FF2B5EF4-FFF2-40B4-BE49-F238E27FC236}">
                <a16:creationId xmlns:a16="http://schemas.microsoft.com/office/drawing/2014/main" xmlns="" id="{A038DA3E-1A33-470C-BDA2-667A39D48298}"/>
              </a:ext>
            </a:extLst>
          </p:cNvPr>
          <p:cNvSpPr txBox="1">
            <a:spLocks noChangeArrowheads="1"/>
          </p:cNvSpPr>
          <p:nvPr/>
        </p:nvSpPr>
        <p:spPr bwMode="auto">
          <a:xfrm>
            <a:off x="4090904" y="4282652"/>
            <a:ext cx="1571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7. Welding</a:t>
            </a:r>
            <a:endParaRPr kumimoji="0" lang="ko-KR" altLang="en-US" sz="1200" dirty="0">
              <a:latin typeface="HY헤드라인M" panose="02030600000101010101" pitchFamily="18" charset="-127"/>
              <a:ea typeface="HY헤드라인M" panose="02030600000101010101" pitchFamily="18" charset="-127"/>
            </a:endParaRPr>
          </a:p>
        </p:txBody>
      </p:sp>
      <p:sp>
        <p:nvSpPr>
          <p:cNvPr id="74" name="TextBox 37">
            <a:extLst>
              <a:ext uri="{FF2B5EF4-FFF2-40B4-BE49-F238E27FC236}">
                <a16:creationId xmlns:a16="http://schemas.microsoft.com/office/drawing/2014/main" xmlns="" id="{94CA9AA2-184F-49FC-A5E3-C6B241B74F45}"/>
              </a:ext>
            </a:extLst>
          </p:cNvPr>
          <p:cNvSpPr txBox="1">
            <a:spLocks noChangeArrowheads="1"/>
          </p:cNvSpPr>
          <p:nvPr/>
        </p:nvSpPr>
        <p:spPr bwMode="auto">
          <a:xfrm>
            <a:off x="488915" y="4303632"/>
            <a:ext cx="18463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5. Bending</a:t>
            </a:r>
            <a:endParaRPr kumimoji="0" lang="ko-KR" altLang="en-US" sz="1200" dirty="0">
              <a:latin typeface="HY헤드라인M" panose="02030600000101010101" pitchFamily="18" charset="-127"/>
              <a:ea typeface="HY헤드라인M" panose="02030600000101010101" pitchFamily="18" charset="-127"/>
            </a:endParaRPr>
          </a:p>
        </p:txBody>
      </p:sp>
      <p:sp>
        <p:nvSpPr>
          <p:cNvPr id="75" name="TextBox 20">
            <a:extLst>
              <a:ext uri="{FF2B5EF4-FFF2-40B4-BE49-F238E27FC236}">
                <a16:creationId xmlns:a16="http://schemas.microsoft.com/office/drawing/2014/main" xmlns="" id="{DDD320D3-9E23-4A6D-B5E8-79E76AC51A38}"/>
              </a:ext>
            </a:extLst>
          </p:cNvPr>
          <p:cNvSpPr txBox="1"/>
          <p:nvPr/>
        </p:nvSpPr>
        <p:spPr>
          <a:xfrm>
            <a:off x="687461" y="5765685"/>
            <a:ext cx="1454244"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Material</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a:defRPr/>
            </a:pPr>
            <a:r>
              <a:rPr lang="en-US" altLang="ko-KR" dirty="0">
                <a:latin typeface="HY헤드라인M" pitchFamily="18" charset="-127"/>
                <a:ea typeface="HY헤드라인M" pitchFamily="18" charset="-127"/>
              </a:rPr>
              <a:t>- Damage check</a:t>
            </a:r>
          </a:p>
          <a:p>
            <a:pPr>
              <a:defRPr/>
            </a:pPr>
            <a:r>
              <a:rPr lang="en-US" altLang="ko-KR" dirty="0">
                <a:latin typeface="HY헤드라인M" pitchFamily="18" charset="-127"/>
                <a:ea typeface="HY헤드라인M" pitchFamily="18" charset="-127"/>
              </a:rPr>
              <a:t>- O.D.</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p>
          <a:p>
            <a:pPr>
              <a:defRPr/>
            </a:pPr>
            <a:r>
              <a:rPr lang="en-US" altLang="ko-KR" dirty="0">
                <a:latin typeface="HY헤드라인M" pitchFamily="18" charset="-127"/>
                <a:ea typeface="HY헤드라인M" pitchFamily="18" charset="-127"/>
              </a:rPr>
              <a:t>- Equipment check</a:t>
            </a:r>
            <a:endParaRPr lang="ko-KR" altLang="en-US" dirty="0">
              <a:latin typeface="HY헤드라인M" pitchFamily="18" charset="-127"/>
              <a:ea typeface="HY헤드라인M" pitchFamily="18" charset="-127"/>
            </a:endParaRPr>
          </a:p>
        </p:txBody>
      </p:sp>
      <p:pic>
        <p:nvPicPr>
          <p:cNvPr id="76" name="Picture 61" descr="MCj03183520000[1]">
            <a:extLst>
              <a:ext uri="{FF2B5EF4-FFF2-40B4-BE49-F238E27FC236}">
                <a16:creationId xmlns:a16="http://schemas.microsoft.com/office/drawing/2014/main" xmlns="" id="{FA7C5A89-E916-4488-81E9-5372270B039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8022127" y="5271368"/>
            <a:ext cx="948973" cy="53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77" name="그림 76">
            <a:extLst>
              <a:ext uri="{FF2B5EF4-FFF2-40B4-BE49-F238E27FC236}">
                <a16:creationId xmlns:a16="http://schemas.microsoft.com/office/drawing/2014/main" xmlns="" id="{2F25BEA9-7CB8-4F6E-9E2E-9A8964A841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583" r="4924"/>
          <a:stretch/>
        </p:blipFill>
        <p:spPr>
          <a:xfrm>
            <a:off x="4597811" y="1891508"/>
            <a:ext cx="2406302" cy="1087814"/>
          </a:xfrm>
          <a:prstGeom prst="rect">
            <a:avLst/>
          </a:prstGeom>
        </p:spPr>
      </p:pic>
      <p:pic>
        <p:nvPicPr>
          <p:cNvPr id="78" name="그림 77">
            <a:extLst>
              <a:ext uri="{FF2B5EF4-FFF2-40B4-BE49-F238E27FC236}">
                <a16:creationId xmlns:a16="http://schemas.microsoft.com/office/drawing/2014/main" xmlns="" id="{91E1FD50-14E9-42C6-8966-E094399165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709" r="23047"/>
          <a:stretch/>
        </p:blipFill>
        <p:spPr>
          <a:xfrm>
            <a:off x="7551783" y="1860966"/>
            <a:ext cx="1367196" cy="1322770"/>
          </a:xfrm>
          <a:prstGeom prst="rect">
            <a:avLst/>
          </a:prstGeom>
        </p:spPr>
      </p:pic>
      <p:pic>
        <p:nvPicPr>
          <p:cNvPr id="79" name="그림 78">
            <a:extLst>
              <a:ext uri="{FF2B5EF4-FFF2-40B4-BE49-F238E27FC236}">
                <a16:creationId xmlns:a16="http://schemas.microsoft.com/office/drawing/2014/main" xmlns="" id="{CF370A21-97D8-4392-A649-0A6DD39649E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0283" r="4785" b="5491"/>
          <a:stretch/>
        </p:blipFill>
        <p:spPr>
          <a:xfrm>
            <a:off x="673010" y="4657483"/>
            <a:ext cx="1494082" cy="1057132"/>
          </a:xfrm>
          <a:prstGeom prst="rect">
            <a:avLst/>
          </a:prstGeom>
        </p:spPr>
      </p:pic>
      <p:pic>
        <p:nvPicPr>
          <p:cNvPr id="80" name="그림 79">
            <a:extLst>
              <a:ext uri="{FF2B5EF4-FFF2-40B4-BE49-F238E27FC236}">
                <a16:creationId xmlns:a16="http://schemas.microsoft.com/office/drawing/2014/main" xmlns="" id="{67B3CC33-6E5A-4B07-90D9-7B5D13CD9F2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463" t="4769" r="35958" b="21845"/>
          <a:stretch/>
        </p:blipFill>
        <p:spPr>
          <a:xfrm>
            <a:off x="4118389" y="4632984"/>
            <a:ext cx="1530911" cy="1253221"/>
          </a:xfrm>
          <a:prstGeom prst="rect">
            <a:avLst/>
          </a:prstGeom>
        </p:spPr>
      </p:pic>
      <p:sp>
        <p:nvSpPr>
          <p:cNvPr id="81" name="TextBox 24">
            <a:extLst>
              <a:ext uri="{FF2B5EF4-FFF2-40B4-BE49-F238E27FC236}">
                <a16:creationId xmlns:a16="http://schemas.microsoft.com/office/drawing/2014/main" xmlns="" id="{58F42ABC-2C71-4125-A182-8080EC70B549}"/>
              </a:ext>
            </a:extLst>
          </p:cNvPr>
          <p:cNvSpPr txBox="1"/>
          <p:nvPr/>
        </p:nvSpPr>
        <p:spPr>
          <a:xfrm>
            <a:off x="2619479" y="5908307"/>
            <a:ext cx="1369286"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Material check</a:t>
            </a:r>
          </a:p>
          <a:p>
            <a:pPr>
              <a:defRPr/>
            </a:pPr>
            <a:r>
              <a:rPr lang="en-US" altLang="ko-KR" dirty="0">
                <a:latin typeface="HY헤드라인M" pitchFamily="18" charset="-127"/>
                <a:ea typeface="HY헤드라인M" pitchFamily="18" charset="-127"/>
              </a:rPr>
              <a:t>- CNC program</a:t>
            </a:r>
          </a:p>
          <a:p>
            <a:pPr>
              <a:defRPr/>
            </a:pPr>
            <a:r>
              <a:rPr lang="en-US" altLang="ko-KR" dirty="0">
                <a:latin typeface="HY헤드라인M" pitchFamily="18" charset="-127"/>
                <a:ea typeface="HY헤드라인M" pitchFamily="18" charset="-127"/>
              </a:rPr>
              <a:t>- CNC</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processing</a:t>
            </a:r>
          </a:p>
          <a:p>
            <a:pPr>
              <a:defRPr/>
            </a:pPr>
            <a:r>
              <a:rPr lang="en-US" altLang="ko-KR" dirty="0">
                <a:latin typeface="HY헤드라인M" pitchFamily="18" charset="-127"/>
                <a:ea typeface="HY헤드라인M" pitchFamily="18" charset="-127"/>
              </a:rPr>
              <a:t>- Process</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endParaRPr lang="ko-KR" altLang="en-US" dirty="0">
              <a:latin typeface="HY헤드라인M" pitchFamily="18" charset="-127"/>
              <a:ea typeface="HY헤드라인M" pitchFamily="18" charset="-127"/>
            </a:endParaRPr>
          </a:p>
        </p:txBody>
      </p:sp>
      <p:sp>
        <p:nvSpPr>
          <p:cNvPr id="82" name="TextBox 41">
            <a:extLst>
              <a:ext uri="{FF2B5EF4-FFF2-40B4-BE49-F238E27FC236}">
                <a16:creationId xmlns:a16="http://schemas.microsoft.com/office/drawing/2014/main" xmlns="" id="{DA5D47AB-0B90-4B68-AB1F-EFE4D1C16EEB}"/>
              </a:ext>
            </a:extLst>
          </p:cNvPr>
          <p:cNvSpPr txBox="1">
            <a:spLocks noChangeArrowheads="1"/>
          </p:cNvSpPr>
          <p:nvPr/>
        </p:nvSpPr>
        <p:spPr bwMode="auto">
          <a:xfrm>
            <a:off x="2619479" y="4221088"/>
            <a:ext cx="11813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6. Part processing</a:t>
            </a:r>
            <a:endParaRPr kumimoji="0" lang="ko-KR" altLang="en-US" sz="1200" dirty="0">
              <a:latin typeface="HY헤드라인M" panose="02030600000101010101" pitchFamily="18" charset="-127"/>
              <a:ea typeface="HY헤드라인M" panose="02030600000101010101" pitchFamily="18" charset="-127"/>
            </a:endParaRPr>
          </a:p>
        </p:txBody>
      </p:sp>
      <p:pic>
        <p:nvPicPr>
          <p:cNvPr id="83" name="그림 82" descr="스크린샷, 컴퓨터이(가) 표시된 사진&#10;&#10;자동 생성된 설명">
            <a:extLst>
              <a:ext uri="{FF2B5EF4-FFF2-40B4-BE49-F238E27FC236}">
                <a16:creationId xmlns:a16="http://schemas.microsoft.com/office/drawing/2014/main" xmlns="" id="{ADD78EF0-B425-44F7-A5C9-3D4745D6B86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9970" t="54360" r="17083" b="16317"/>
          <a:stretch/>
        </p:blipFill>
        <p:spPr>
          <a:xfrm>
            <a:off x="2720752" y="4661581"/>
            <a:ext cx="983902" cy="1215463"/>
          </a:xfrm>
          <a:prstGeom prst="rect">
            <a:avLst/>
          </a:prstGeom>
        </p:spPr>
      </p:pic>
      <p:pic>
        <p:nvPicPr>
          <p:cNvPr id="84" name="그림 83" descr="실내, 건물, 테이블, 트럭이(가) 표시된 사진&#10;&#10;자동 생성된 설명">
            <a:extLst>
              <a:ext uri="{FF2B5EF4-FFF2-40B4-BE49-F238E27FC236}">
                <a16:creationId xmlns:a16="http://schemas.microsoft.com/office/drawing/2014/main" xmlns="" id="{BA02BFBD-E81F-4AFC-9134-00CA186086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a:off x="6050085" y="4661581"/>
            <a:ext cx="1593039" cy="1194779"/>
          </a:xfrm>
          <a:prstGeom prst="rect">
            <a:avLst/>
          </a:prstGeom>
        </p:spPr>
      </p:pic>
      <p:sp>
        <p:nvSpPr>
          <p:cNvPr id="85" name="직사각형 84"/>
          <p:cNvSpPr/>
          <p:nvPr/>
        </p:nvSpPr>
        <p:spPr>
          <a:xfrm>
            <a:off x="2914185" y="1481492"/>
            <a:ext cx="1246727" cy="243013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 name="직사각형 85"/>
          <p:cNvSpPr/>
          <p:nvPr/>
        </p:nvSpPr>
        <p:spPr>
          <a:xfrm>
            <a:off x="4565686" y="1481494"/>
            <a:ext cx="2462215" cy="243013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 name="직사각형 86"/>
          <p:cNvSpPr/>
          <p:nvPr/>
        </p:nvSpPr>
        <p:spPr>
          <a:xfrm>
            <a:off x="7429249" y="1473710"/>
            <a:ext cx="1611813" cy="243791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8" name="직사각형 87"/>
          <p:cNvSpPr/>
          <p:nvPr/>
        </p:nvSpPr>
        <p:spPr>
          <a:xfrm>
            <a:off x="488915" y="4252805"/>
            <a:ext cx="1846397" cy="247734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p>
        </p:txBody>
      </p:sp>
      <p:sp>
        <p:nvSpPr>
          <p:cNvPr id="89" name="직사각형 88"/>
          <p:cNvSpPr/>
          <p:nvPr/>
        </p:nvSpPr>
        <p:spPr>
          <a:xfrm>
            <a:off x="2619478" y="4249106"/>
            <a:ext cx="1181393" cy="248104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직사각형 89"/>
          <p:cNvSpPr/>
          <p:nvPr/>
        </p:nvSpPr>
        <p:spPr>
          <a:xfrm>
            <a:off x="4080042" y="4252805"/>
            <a:ext cx="1593038" cy="247734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직사각형 90"/>
          <p:cNvSpPr/>
          <p:nvPr/>
        </p:nvSpPr>
        <p:spPr>
          <a:xfrm>
            <a:off x="5923754" y="4249106"/>
            <a:ext cx="1837558" cy="248104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직사각형 91"/>
          <p:cNvSpPr/>
          <p:nvPr/>
        </p:nvSpPr>
        <p:spPr>
          <a:xfrm>
            <a:off x="7974644" y="4252805"/>
            <a:ext cx="1068464" cy="248455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3" name="TextBox 92"/>
          <p:cNvSpPr txBox="1"/>
          <p:nvPr/>
        </p:nvSpPr>
        <p:spPr>
          <a:xfrm>
            <a:off x="272480" y="1052736"/>
            <a:ext cx="3415046" cy="369332"/>
          </a:xfrm>
          <a:prstGeom prst="rect">
            <a:avLst/>
          </a:prstGeom>
          <a:noFill/>
        </p:spPr>
        <p:txBody>
          <a:bodyPr wrap="square" rtlCol="0">
            <a:spAutoFit/>
          </a:bodyPr>
          <a:lstStyle/>
          <a:p>
            <a:r>
              <a:rPr lang="ko-KR" altLang="en-US" b="1" dirty="0"/>
              <a:t>□ </a:t>
            </a:r>
            <a:r>
              <a:rPr lang="en-US" altLang="ko-KR" b="1" dirty="0"/>
              <a:t>Manufacturing process</a:t>
            </a:r>
            <a:endParaRPr lang="ko-KR" altLang="en-US" b="1" dirty="0"/>
          </a:p>
        </p:txBody>
      </p:sp>
      <p:sp>
        <p:nvSpPr>
          <p:cNvPr id="38" name="TextBox 19">
            <a:extLst>
              <a:ext uri="{FF2B5EF4-FFF2-40B4-BE49-F238E27FC236}">
                <a16:creationId xmlns:a16="http://schemas.microsoft.com/office/drawing/2014/main" xmlns="" id="{0CC02E06-9188-424F-AADF-AAF352FDBB96}"/>
              </a:ext>
            </a:extLst>
          </p:cNvPr>
          <p:cNvSpPr txBox="1"/>
          <p:nvPr/>
        </p:nvSpPr>
        <p:spPr>
          <a:xfrm>
            <a:off x="748962" y="3044669"/>
            <a:ext cx="1636987" cy="769441"/>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US" altLang="ko-KR" dirty="0">
                <a:latin typeface="HY헤드라인M" pitchFamily="18" charset="-127"/>
                <a:ea typeface="HY헤드라인M" pitchFamily="18" charset="-127"/>
              </a:rPr>
              <a:t>- Dimension check</a:t>
            </a:r>
          </a:p>
          <a:p>
            <a:pPr>
              <a:defRPr/>
            </a:pPr>
            <a:r>
              <a:rPr lang="en-US" altLang="ko-KR" dirty="0">
                <a:latin typeface="HY헤드라인M" pitchFamily="18" charset="-127"/>
                <a:ea typeface="HY헤드라인M" pitchFamily="18" charset="-127"/>
              </a:rPr>
              <a:t>- Material check</a:t>
            </a:r>
          </a:p>
          <a:p>
            <a:pPr>
              <a:defRPr/>
            </a:pPr>
            <a:r>
              <a:rPr lang="en-US" altLang="ko-KR" dirty="0">
                <a:latin typeface="HY헤드라인M" pitchFamily="18" charset="-127"/>
                <a:ea typeface="HY헤드라인M" pitchFamily="18" charset="-127"/>
              </a:rPr>
              <a:t>- Str. analysis review</a:t>
            </a:r>
          </a:p>
          <a:p>
            <a:pPr>
              <a:defRPr/>
            </a:pPr>
            <a:r>
              <a:rPr lang="en-US" altLang="ko-KR" dirty="0">
                <a:latin typeface="HY헤드라인M" pitchFamily="18" charset="-127"/>
                <a:ea typeface="HY헤드라인M" pitchFamily="18" charset="-127"/>
              </a:rPr>
              <a:t>- Sub.</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material</a:t>
            </a:r>
            <a:r>
              <a:rPr lang="ko-KR" altLang="en-US" dirty="0">
                <a:latin typeface="HY헤드라인M" pitchFamily="18" charset="-127"/>
                <a:ea typeface="HY헤드라인M" pitchFamily="18" charset="-127"/>
              </a:rPr>
              <a:t> </a:t>
            </a:r>
            <a:r>
              <a:rPr lang="en-US" altLang="ko-KR" dirty="0">
                <a:latin typeface="HY헤드라인M" pitchFamily="18" charset="-127"/>
                <a:ea typeface="HY헤드라인M" pitchFamily="18" charset="-127"/>
              </a:rPr>
              <a:t>check</a:t>
            </a:r>
            <a:endParaRPr lang="ko-KR" altLang="en-US" dirty="0">
              <a:latin typeface="HY헤드라인M" pitchFamily="18" charset="-127"/>
              <a:ea typeface="HY헤드라인M" pitchFamily="18" charset="-127"/>
            </a:endParaRPr>
          </a:p>
        </p:txBody>
      </p:sp>
      <p:sp>
        <p:nvSpPr>
          <p:cNvPr id="40" name="TextBox 63">
            <a:extLst>
              <a:ext uri="{FF2B5EF4-FFF2-40B4-BE49-F238E27FC236}">
                <a16:creationId xmlns:a16="http://schemas.microsoft.com/office/drawing/2014/main" xmlns="" id="{44515DCC-0A69-4411-A425-8CA85C28AAD6}"/>
              </a:ext>
            </a:extLst>
          </p:cNvPr>
          <p:cNvSpPr txBox="1">
            <a:spLocks noChangeArrowheads="1"/>
          </p:cNvSpPr>
          <p:nvPr/>
        </p:nvSpPr>
        <p:spPr bwMode="auto">
          <a:xfrm>
            <a:off x="488504" y="1505566"/>
            <a:ext cx="19462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kumimoji="0" lang="en-US" altLang="ko-KR" sz="1200" dirty="0">
                <a:latin typeface="HY헤드라인M" panose="02030600000101010101" pitchFamily="18" charset="-127"/>
                <a:ea typeface="HY헤드라인M" panose="02030600000101010101" pitchFamily="18" charset="-127"/>
              </a:rPr>
              <a:t>1.</a:t>
            </a:r>
            <a:r>
              <a:rPr kumimoji="0" lang="ko-KR" altLang="en-US" sz="1200" dirty="0">
                <a:latin typeface="HY헤드라인M" panose="02030600000101010101" pitchFamily="18" charset="-127"/>
                <a:ea typeface="HY헤드라인M" panose="02030600000101010101" pitchFamily="18" charset="-127"/>
              </a:rPr>
              <a:t> </a:t>
            </a:r>
            <a:r>
              <a:rPr kumimoji="0" lang="en-US" altLang="ko-KR" sz="1200" dirty="0">
                <a:latin typeface="HY헤드라인M" panose="02030600000101010101" pitchFamily="18" charset="-127"/>
                <a:ea typeface="HY헤드라인M" panose="02030600000101010101" pitchFamily="18" charset="-127"/>
              </a:rPr>
              <a:t>Design &amp; Approval</a:t>
            </a:r>
            <a:endParaRPr kumimoji="0" lang="ko-KR" altLang="en-US" sz="1200" dirty="0">
              <a:latin typeface="HY헤드라인M" panose="02030600000101010101" pitchFamily="18" charset="-127"/>
              <a:ea typeface="HY헤드라인M" panose="02030600000101010101" pitchFamily="18" charset="-127"/>
            </a:endParaRPr>
          </a:p>
        </p:txBody>
      </p:sp>
      <p:sp>
        <p:nvSpPr>
          <p:cNvPr id="41" name="직사각형 40"/>
          <p:cNvSpPr/>
          <p:nvPr/>
        </p:nvSpPr>
        <p:spPr>
          <a:xfrm>
            <a:off x="488505" y="1481492"/>
            <a:ext cx="1966806" cy="243013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2" name="그림 4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0962" y="1782564"/>
            <a:ext cx="1545733" cy="1286396"/>
          </a:xfrm>
          <a:prstGeom prst="rect">
            <a:avLst/>
          </a:prstGeom>
        </p:spPr>
      </p:pic>
    </p:spTree>
    <p:extLst>
      <p:ext uri="{BB962C8B-B14F-4D97-AF65-F5344CB8AC3E}">
        <p14:creationId xmlns:p14="http://schemas.microsoft.com/office/powerpoint/2010/main" val="1341914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a:grpSpLocks/>
          </p:cNvGrpSpPr>
          <p:nvPr/>
        </p:nvGrpSpPr>
        <p:grpSpPr bwMode="auto">
          <a:xfrm>
            <a:off x="740541" y="332656"/>
            <a:ext cx="3337387" cy="1015663"/>
            <a:chOff x="5540716" y="1905319"/>
            <a:chExt cx="3080622" cy="1015464"/>
          </a:xfrm>
        </p:grpSpPr>
        <p:sp>
          <p:nvSpPr>
            <p:cNvPr id="10" name="Text Box 4"/>
            <p:cNvSpPr txBox="1">
              <a:spLocks noChangeArrowheads="1"/>
            </p:cNvSpPr>
            <p:nvPr/>
          </p:nvSpPr>
          <p:spPr bwMode="auto">
            <a:xfrm>
              <a:off x="5540716" y="1905319"/>
              <a:ext cx="1067142" cy="1015464"/>
            </a:xfrm>
            <a:prstGeom prst="rect">
              <a:avLst/>
            </a:prstGeom>
            <a:noFill/>
            <a:ln w="9525">
              <a:noFill/>
              <a:miter lim="800000"/>
              <a:headEnd/>
              <a:tailEnd/>
            </a:ln>
          </p:spPr>
          <p:txBody>
            <a:bodyPr wrap="none">
              <a:spAutoFit/>
            </a:bodyPr>
            <a:lstStyle/>
            <a:p>
              <a:r>
                <a:rPr lang="en-US" altLang="ko-KR" sz="6000" dirty="0">
                  <a:solidFill>
                    <a:schemeClr val="bg1"/>
                  </a:solidFill>
                  <a:latin typeface="HY울릉도M" pitchFamily="18" charset="-127"/>
                  <a:ea typeface="HY울릉도M" pitchFamily="18" charset="-127"/>
                </a:rPr>
                <a:t>04</a:t>
              </a:r>
              <a:endParaRPr lang="ko-KR" altLang="ko-KR" sz="6000" dirty="0">
                <a:solidFill>
                  <a:schemeClr val="bg1"/>
                </a:solidFill>
                <a:latin typeface="HY울릉도M" pitchFamily="18" charset="-127"/>
                <a:ea typeface="HY울릉도M" pitchFamily="18" charset="-127"/>
              </a:endParaRPr>
            </a:p>
          </p:txBody>
        </p:sp>
        <p:sp>
          <p:nvSpPr>
            <p:cNvPr id="11" name="Text Box 5"/>
            <p:cNvSpPr txBox="1">
              <a:spLocks noChangeArrowheads="1"/>
            </p:cNvSpPr>
            <p:nvPr/>
          </p:nvSpPr>
          <p:spPr bwMode="auto">
            <a:xfrm>
              <a:off x="6565774" y="2212883"/>
              <a:ext cx="2055564" cy="523117"/>
            </a:xfrm>
            <a:prstGeom prst="rect">
              <a:avLst/>
            </a:prstGeom>
            <a:noFill/>
            <a:ln w="9525">
              <a:noFill/>
              <a:miter lim="800000"/>
              <a:headEnd/>
              <a:tailEnd/>
            </a:ln>
          </p:spPr>
          <p:txBody>
            <a:bodyPr wrap="none" anchor="ctr">
              <a:spAutoFit/>
            </a:bodyPr>
            <a:lstStyle/>
            <a:p>
              <a:pPr defTabSz="995690" fontAlgn="auto">
                <a:spcBef>
                  <a:spcPct val="20000"/>
                </a:spcBef>
                <a:spcAft>
                  <a:spcPts val="0"/>
                </a:spcAft>
                <a:defRPr/>
              </a:pPr>
              <a:r>
                <a:rPr lang="en-US" altLang="ko-KR" sz="2800" b="1" dirty="0">
                  <a:solidFill>
                    <a:schemeClr val="bg1"/>
                  </a:solidFill>
                  <a:latin typeface="HY울릉도M" pitchFamily="18" charset="-127"/>
                  <a:ea typeface="HY울릉도M" pitchFamily="18" charset="-127"/>
                </a:rPr>
                <a:t>Major sales</a:t>
              </a:r>
              <a:endParaRPr lang="ko-KR" altLang="en-US" sz="2800" b="1" dirty="0">
                <a:solidFill>
                  <a:schemeClr val="bg1"/>
                </a:solidFill>
                <a:latin typeface="HY울릉도M" pitchFamily="18" charset="-127"/>
                <a:ea typeface="HY울릉도M" pitchFamily="18" charset="-127"/>
              </a:endParaRPr>
            </a:p>
          </p:txBody>
        </p:sp>
      </p:grpSp>
      <p:sp>
        <p:nvSpPr>
          <p:cNvPr id="13" name="Text Box 9"/>
          <p:cNvSpPr txBox="1">
            <a:spLocks noChangeArrowheads="1"/>
          </p:cNvSpPr>
          <p:nvPr/>
        </p:nvSpPr>
        <p:spPr bwMode="auto">
          <a:xfrm>
            <a:off x="1910658" y="1318469"/>
            <a:ext cx="3186358" cy="1655068"/>
          </a:xfrm>
          <a:prstGeom prst="rect">
            <a:avLst/>
          </a:prstGeom>
          <a:noFill/>
          <a:ln w="9525">
            <a:noFill/>
            <a:miter lim="800000"/>
            <a:headEnd/>
            <a:tailEnd/>
          </a:ln>
          <a:effectLst/>
        </p:spPr>
        <p:txBody>
          <a:bodyPr wrap="square">
            <a:spAutoFit/>
          </a:bodyPr>
          <a:lstStyle/>
          <a:p>
            <a:pPr marL="228600" indent="-228600" defTabSz="995690">
              <a:lnSpc>
                <a:spcPct val="200000"/>
              </a:lnSpc>
              <a:buFont typeface="+mj-lt"/>
              <a:buAutoNum type="arabicPeriod"/>
              <a:defRPr/>
            </a:pPr>
            <a:r>
              <a:rPr lang="en-US" altLang="ko-KR" dirty="0">
                <a:solidFill>
                  <a:schemeClr val="bg1"/>
                </a:solidFill>
                <a:latin typeface="HY울릉도M" pitchFamily="18" charset="-127"/>
                <a:ea typeface="HY울릉도M" pitchFamily="18" charset="-127"/>
              </a:rPr>
              <a:t>Ships</a:t>
            </a:r>
          </a:p>
          <a:p>
            <a:pPr marL="228600" indent="-228600" defTabSz="995690">
              <a:lnSpc>
                <a:spcPct val="200000"/>
              </a:lnSpc>
              <a:buFont typeface="+mj-lt"/>
              <a:buAutoNum type="arabicPeriod"/>
              <a:defRPr/>
            </a:pPr>
            <a:r>
              <a:rPr lang="en-US" altLang="ko-KR" dirty="0">
                <a:solidFill>
                  <a:schemeClr val="bg1"/>
                </a:solidFill>
                <a:latin typeface="HY울릉도M" pitchFamily="18" charset="-127"/>
                <a:ea typeface="HY울릉도M" pitchFamily="18" charset="-127"/>
              </a:rPr>
              <a:t>Aluminum structures</a:t>
            </a:r>
          </a:p>
          <a:p>
            <a:pPr marL="228600" indent="-228600" defTabSz="995690">
              <a:lnSpc>
                <a:spcPct val="200000"/>
              </a:lnSpc>
              <a:buFont typeface="+mj-lt"/>
              <a:buAutoNum type="arabicPeriod"/>
              <a:defRPr/>
            </a:pPr>
            <a:r>
              <a:rPr lang="en-US" altLang="ko-KR" dirty="0">
                <a:solidFill>
                  <a:schemeClr val="bg1"/>
                </a:solidFill>
                <a:latin typeface="HY울릉도M" pitchFamily="18" charset="-127"/>
                <a:ea typeface="HY울릉도M" pitchFamily="18" charset="-127"/>
              </a:rPr>
              <a:t>Certificates</a:t>
            </a:r>
            <a:endParaRPr lang="ko-KR" altLang="en-US" dirty="0">
              <a:solidFill>
                <a:schemeClr val="bg1"/>
              </a:solidFill>
              <a:latin typeface="HY울릉도M" pitchFamily="18" charset="-127"/>
              <a:ea typeface="HY울릉도M" pitchFamily="18" charset="-127"/>
            </a:endParaRPr>
          </a:p>
        </p:txBody>
      </p:sp>
    </p:spTree>
    <p:extLst>
      <p:ext uri="{BB962C8B-B14F-4D97-AF65-F5344CB8AC3E}">
        <p14:creationId xmlns:p14="http://schemas.microsoft.com/office/powerpoint/2010/main" val="676395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800" dirty="0"/>
              <a:t>1. Ships</a:t>
            </a:r>
            <a:endParaRPr lang="ko-KR" altLang="en-US" sz="2800" dirty="0"/>
          </a:p>
        </p:txBody>
      </p:sp>
      <p:graphicFrame>
        <p:nvGraphicFramePr>
          <p:cNvPr id="8" name="표 7"/>
          <p:cNvGraphicFramePr>
            <a:graphicFrameLocks noGrp="1"/>
          </p:cNvGraphicFramePr>
          <p:nvPr>
            <p:extLst>
              <p:ext uri="{D42A27DB-BD31-4B8C-83A1-F6EECF244321}">
                <p14:modId xmlns:p14="http://schemas.microsoft.com/office/powerpoint/2010/main" val="2873626014"/>
              </p:ext>
            </p:extLst>
          </p:nvPr>
        </p:nvGraphicFramePr>
        <p:xfrm>
          <a:off x="200472" y="1268760"/>
          <a:ext cx="9433049" cy="5597584"/>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xmlns="" val="20000"/>
                    </a:ext>
                  </a:extLst>
                </a:gridCol>
                <a:gridCol w="5976664">
                  <a:extLst>
                    <a:ext uri="{9D8B030D-6E8A-4147-A177-3AD203B41FA5}">
                      <a16:colId xmlns:a16="http://schemas.microsoft.com/office/drawing/2014/main" xmlns="" val="20001"/>
                    </a:ext>
                  </a:extLst>
                </a:gridCol>
                <a:gridCol w="2664297">
                  <a:extLst>
                    <a:ext uri="{9D8B030D-6E8A-4147-A177-3AD203B41FA5}">
                      <a16:colId xmlns:a16="http://schemas.microsoft.com/office/drawing/2014/main" xmlns="" val="20002"/>
                    </a:ext>
                  </a:extLst>
                </a:gridCol>
              </a:tblGrid>
              <a:tr h="554462">
                <a:tc>
                  <a:txBody>
                    <a:bodyPr/>
                    <a:lstStyle/>
                    <a:p>
                      <a:pPr algn="ctr" latinLnBrk="1"/>
                      <a:endParaRPr lang="ko-KR" altLang="en-US" sz="2000" b="1" dirty="0"/>
                    </a:p>
                  </a:txBody>
                  <a:tcPr anchor="ctr"/>
                </a:tc>
                <a:tc>
                  <a:txBody>
                    <a:bodyPr/>
                    <a:lstStyle/>
                    <a:p>
                      <a:pPr algn="ctr" latinLnBrk="1"/>
                      <a:r>
                        <a:rPr lang="en-US" altLang="ko-KR" sz="2000" b="1" dirty="0"/>
                        <a:t>Clients</a:t>
                      </a:r>
                      <a:endParaRPr lang="ko-KR" altLang="en-US" sz="2000" b="1" dirty="0"/>
                    </a:p>
                  </a:txBody>
                  <a:tcPr anchor="ctr"/>
                </a:tc>
                <a:tc>
                  <a:txBody>
                    <a:bodyPr/>
                    <a:lstStyle/>
                    <a:p>
                      <a:pPr algn="ctr" latinLnBrk="1"/>
                      <a:r>
                        <a:rPr lang="en-US" altLang="ko-KR" sz="2000" b="1" dirty="0"/>
                        <a:t>Specification</a:t>
                      </a:r>
                      <a:endParaRPr lang="ko-KR" altLang="en-US" sz="2000" b="1" dirty="0"/>
                    </a:p>
                  </a:txBody>
                  <a:tcPr anchor="ctr"/>
                </a:tc>
                <a:extLst>
                  <a:ext uri="{0D108BD9-81ED-4DB2-BD59-A6C34878D82A}">
                    <a16:rowId xmlns:a16="http://schemas.microsoft.com/office/drawing/2014/main" xmlns="" val="10000"/>
                  </a:ext>
                </a:extLst>
              </a:tr>
              <a:tr h="453650">
                <a:tc>
                  <a:txBody>
                    <a:bodyPr/>
                    <a:lstStyle/>
                    <a:p>
                      <a:pPr algn="ctr" latinLnBrk="1"/>
                      <a:r>
                        <a:rPr lang="en-US" altLang="ko-KR" sz="2000" b="0" dirty="0"/>
                        <a:t>1</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Rescue ship, Ulsan city</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27</a:t>
                      </a:r>
                      <a:r>
                        <a:rPr lang="ko-KR" altLang="en-US" sz="2000" dirty="0"/>
                        <a:t> </a:t>
                      </a:r>
                      <a:r>
                        <a:rPr lang="en-US" altLang="ko-KR" sz="2000" dirty="0"/>
                        <a:t>ton</a:t>
                      </a:r>
                    </a:p>
                  </a:txBody>
                  <a:tcPr anchor="ctr"/>
                </a:tc>
                <a:extLst>
                  <a:ext uri="{0D108BD9-81ED-4DB2-BD59-A6C34878D82A}">
                    <a16:rowId xmlns:a16="http://schemas.microsoft.com/office/drawing/2014/main" xmlns="" val="10001"/>
                  </a:ext>
                </a:extLst>
              </a:tr>
              <a:tr h="432048">
                <a:tc>
                  <a:txBody>
                    <a:bodyPr/>
                    <a:lstStyle/>
                    <a:p>
                      <a:pPr algn="ctr" latinLnBrk="1"/>
                      <a:r>
                        <a:rPr lang="en-US" altLang="ko-KR" sz="2000" b="0" dirty="0"/>
                        <a:t>2</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Cruise ship, </a:t>
                      </a:r>
                      <a:r>
                        <a:rPr lang="en-US" altLang="ko-KR" sz="2000" dirty="0" err="1"/>
                        <a:t>Buyeo</a:t>
                      </a:r>
                      <a:r>
                        <a:rPr lang="en-US" altLang="ko-KR" sz="2000" dirty="0"/>
                        <a:t> County Office, </a:t>
                      </a:r>
                      <a:r>
                        <a:rPr lang="en-US" altLang="ko-KR" sz="2000" dirty="0" err="1"/>
                        <a:t>Chungnam</a:t>
                      </a:r>
                      <a:endParaRPr lang="en-US" altLang="ko-KR" sz="2000" dirty="0"/>
                    </a:p>
                  </a:txBody>
                  <a:tcPr anchor="ctr"/>
                </a:tc>
                <a:tc>
                  <a:txBody>
                    <a:bodyPr/>
                    <a:lstStyle/>
                    <a:p>
                      <a:pPr algn="ctr" latinLnBrk="1"/>
                      <a:r>
                        <a:rPr lang="en-US" altLang="ko-KR" sz="2000" dirty="0"/>
                        <a:t>12</a:t>
                      </a:r>
                      <a:r>
                        <a:rPr lang="ko-KR" altLang="en-US" sz="2000" dirty="0"/>
                        <a:t> </a:t>
                      </a:r>
                      <a:r>
                        <a:rPr lang="en-US" altLang="ko-KR" sz="2000" dirty="0"/>
                        <a:t>ton</a:t>
                      </a:r>
                      <a:endParaRPr lang="ko-KR" altLang="en-US" sz="2000" b="1" dirty="0"/>
                    </a:p>
                  </a:txBody>
                  <a:tcPr anchor="ctr"/>
                </a:tc>
                <a:extLst>
                  <a:ext uri="{0D108BD9-81ED-4DB2-BD59-A6C34878D82A}">
                    <a16:rowId xmlns:a16="http://schemas.microsoft.com/office/drawing/2014/main" xmlns="" val="10002"/>
                  </a:ext>
                </a:extLst>
              </a:tr>
              <a:tr h="432048">
                <a:tc>
                  <a:txBody>
                    <a:bodyPr/>
                    <a:lstStyle/>
                    <a:p>
                      <a:pPr algn="ctr" latinLnBrk="1"/>
                      <a:r>
                        <a:rPr lang="en-US" altLang="ko-KR" sz="2000" b="0" dirty="0"/>
                        <a:t>3</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Boat, Daejeon city</a:t>
                      </a:r>
                    </a:p>
                  </a:txBody>
                  <a:tcPr anchor="ctr"/>
                </a:tc>
                <a:tc>
                  <a:txBody>
                    <a:bodyPr/>
                    <a:lstStyle/>
                    <a:p>
                      <a:pPr algn="ctr" latinLnBrk="1"/>
                      <a:r>
                        <a:rPr lang="en-US" altLang="ko-KR" sz="2000" dirty="0"/>
                        <a:t>2</a:t>
                      </a:r>
                      <a:r>
                        <a:rPr lang="ko-KR" altLang="en-US" sz="2000" dirty="0"/>
                        <a:t> </a:t>
                      </a:r>
                      <a:r>
                        <a:rPr lang="en-US" altLang="ko-KR" sz="2000" dirty="0"/>
                        <a:t>ton</a:t>
                      </a:r>
                      <a:endParaRPr lang="ko-KR" altLang="en-US" sz="2000" b="1" dirty="0"/>
                    </a:p>
                  </a:txBody>
                  <a:tcPr anchor="ctr"/>
                </a:tc>
                <a:extLst>
                  <a:ext uri="{0D108BD9-81ED-4DB2-BD59-A6C34878D82A}">
                    <a16:rowId xmlns:a16="http://schemas.microsoft.com/office/drawing/2014/main" xmlns="" val="10003"/>
                  </a:ext>
                </a:extLst>
              </a:tr>
              <a:tr h="432048">
                <a:tc>
                  <a:txBody>
                    <a:bodyPr/>
                    <a:lstStyle/>
                    <a:p>
                      <a:pPr algn="ctr" latinLnBrk="1"/>
                      <a:r>
                        <a:rPr lang="en-US" altLang="ko-KR" sz="2000" b="0" dirty="0"/>
                        <a:t>4</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Fishery patrol ship, Fishery technology office, </a:t>
                      </a:r>
                      <a:r>
                        <a:rPr lang="en-US" altLang="ko-KR" sz="2000" dirty="0" err="1"/>
                        <a:t>Gyeongnam</a:t>
                      </a:r>
                      <a:endParaRPr lang="en-US" altLang="ko-KR" sz="2000" dirty="0"/>
                    </a:p>
                  </a:txBody>
                  <a:tcPr anchor="ctr"/>
                </a:tc>
                <a:tc>
                  <a:txBody>
                    <a:bodyPr/>
                    <a:lstStyle/>
                    <a:p>
                      <a:pPr algn="ctr" latinLnBrk="1"/>
                      <a:r>
                        <a:rPr lang="en-US" altLang="ko-KR" sz="2000" dirty="0"/>
                        <a:t>4.99</a:t>
                      </a:r>
                      <a:r>
                        <a:rPr lang="ko-KR" altLang="en-US" sz="2000" dirty="0"/>
                        <a:t> </a:t>
                      </a:r>
                      <a:r>
                        <a:rPr lang="en-US" altLang="ko-KR" sz="2000" dirty="0"/>
                        <a:t>ton</a:t>
                      </a:r>
                      <a:endParaRPr lang="ko-KR" altLang="en-US" sz="2000" b="1" dirty="0"/>
                    </a:p>
                  </a:txBody>
                  <a:tcPr anchor="ctr"/>
                </a:tc>
                <a:extLst>
                  <a:ext uri="{0D108BD9-81ED-4DB2-BD59-A6C34878D82A}">
                    <a16:rowId xmlns:a16="http://schemas.microsoft.com/office/drawing/2014/main" xmlns="" val="10004"/>
                  </a:ext>
                </a:extLst>
              </a:tr>
              <a:tr h="432048">
                <a:tc>
                  <a:txBody>
                    <a:bodyPr/>
                    <a:lstStyle/>
                    <a:p>
                      <a:pPr algn="ctr" latinLnBrk="1"/>
                      <a:r>
                        <a:rPr lang="en-US" altLang="ko-KR" sz="2000" b="0" dirty="0"/>
                        <a:t>5</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err="1"/>
                        <a:t>Namgang</a:t>
                      </a:r>
                      <a:r>
                        <a:rPr lang="en-US" altLang="ko-KR" sz="2000" dirty="0"/>
                        <a:t> cleaning ship, Jinju city, </a:t>
                      </a:r>
                      <a:r>
                        <a:rPr lang="en-US" altLang="ko-KR" sz="2000" dirty="0" err="1"/>
                        <a:t>Gyeongnam</a:t>
                      </a:r>
                      <a:endParaRPr lang="en-US" altLang="ko-KR" sz="2000" dirty="0"/>
                    </a:p>
                  </a:txBody>
                  <a:tcPr anchor="ctr"/>
                </a:tc>
                <a:tc>
                  <a:txBody>
                    <a:bodyPr/>
                    <a:lstStyle/>
                    <a:p>
                      <a:pPr algn="ctr" latinLnBrk="1"/>
                      <a:r>
                        <a:rPr lang="en-US" altLang="ko-KR" sz="2000" dirty="0"/>
                        <a:t>2.1ton</a:t>
                      </a:r>
                      <a:endParaRPr lang="ko-KR" altLang="en-US" sz="2000" b="1" dirty="0"/>
                    </a:p>
                  </a:txBody>
                  <a:tcPr anchor="ctr"/>
                </a:tc>
                <a:extLst>
                  <a:ext uri="{0D108BD9-81ED-4DB2-BD59-A6C34878D82A}">
                    <a16:rowId xmlns:a16="http://schemas.microsoft.com/office/drawing/2014/main" xmlns="" val="10005"/>
                  </a:ext>
                </a:extLst>
              </a:tr>
              <a:tr h="432048">
                <a:tc>
                  <a:txBody>
                    <a:bodyPr/>
                    <a:lstStyle/>
                    <a:p>
                      <a:pPr algn="ctr" latinLnBrk="1"/>
                      <a:r>
                        <a:rPr lang="en-US" altLang="ko-KR" sz="2000" b="0" dirty="0"/>
                        <a:t>6</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FRP</a:t>
                      </a:r>
                      <a:r>
                        <a:rPr lang="ko-KR" altLang="en-US" sz="2000" dirty="0"/>
                        <a:t> </a:t>
                      </a:r>
                      <a:r>
                        <a:rPr lang="en-US" altLang="ko-KR" sz="2000" dirty="0"/>
                        <a:t>septic tank, KTL</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300</a:t>
                      </a:r>
                      <a:r>
                        <a:rPr lang="ko-KR" altLang="en-US" sz="2000" dirty="0"/>
                        <a:t> </a:t>
                      </a:r>
                      <a:r>
                        <a:rPr lang="en-US" altLang="ko-KR" sz="2000" dirty="0"/>
                        <a:t>on</a:t>
                      </a:r>
                      <a:r>
                        <a:rPr lang="ko-KR" altLang="en-US" sz="2000" dirty="0"/>
                        <a:t> </a:t>
                      </a:r>
                      <a:r>
                        <a:rPr lang="en-US" altLang="ko-KR" sz="2000" dirty="0"/>
                        <a:t>board</a:t>
                      </a:r>
                    </a:p>
                  </a:txBody>
                  <a:tcPr anchor="ctr"/>
                </a:tc>
                <a:extLst>
                  <a:ext uri="{0D108BD9-81ED-4DB2-BD59-A6C34878D82A}">
                    <a16:rowId xmlns:a16="http://schemas.microsoft.com/office/drawing/2014/main" xmlns="" val="10006"/>
                  </a:ext>
                </a:extLst>
              </a:tr>
              <a:tr h="432048">
                <a:tc>
                  <a:txBody>
                    <a:bodyPr/>
                    <a:lstStyle/>
                    <a:p>
                      <a:pPr algn="ctr" latinLnBrk="1"/>
                      <a:r>
                        <a:rPr lang="en-US" altLang="ko-KR" sz="2000" b="0" dirty="0"/>
                        <a:t>7</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Patrol ship, </a:t>
                      </a:r>
                      <a:r>
                        <a:rPr lang="en-US" altLang="ko-KR" sz="2000" dirty="0" err="1"/>
                        <a:t>Imsil</a:t>
                      </a:r>
                      <a:r>
                        <a:rPr lang="en-US" altLang="ko-KR" sz="2000" dirty="0"/>
                        <a:t> County Office, </a:t>
                      </a:r>
                      <a:r>
                        <a:rPr lang="en-US" altLang="ko-KR" sz="2000" dirty="0" err="1"/>
                        <a:t>Jeonbug</a:t>
                      </a:r>
                      <a:endParaRPr lang="en-US" altLang="ko-KR" sz="200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5.27</a:t>
                      </a:r>
                      <a:r>
                        <a:rPr lang="ko-KR" altLang="en-US" sz="2000" dirty="0"/>
                        <a:t> </a:t>
                      </a:r>
                      <a:r>
                        <a:rPr lang="en-US" altLang="ko-KR" sz="2000" dirty="0"/>
                        <a:t>ton</a:t>
                      </a:r>
                    </a:p>
                  </a:txBody>
                  <a:tcPr anchor="ctr"/>
                </a:tc>
                <a:extLst>
                  <a:ext uri="{0D108BD9-81ED-4DB2-BD59-A6C34878D82A}">
                    <a16:rowId xmlns:a16="http://schemas.microsoft.com/office/drawing/2014/main" xmlns="" val="10007"/>
                  </a:ext>
                </a:extLst>
              </a:tr>
              <a:tr h="432048">
                <a:tc>
                  <a:txBody>
                    <a:bodyPr/>
                    <a:lstStyle/>
                    <a:p>
                      <a:pPr algn="ctr" latinLnBrk="1"/>
                      <a:r>
                        <a:rPr lang="en-US" altLang="ko-KR" sz="2000" b="0" dirty="0"/>
                        <a:t>8</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FRP pool, KCC</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12M</a:t>
                      </a:r>
                    </a:p>
                  </a:txBody>
                  <a:tcPr anchor="ctr"/>
                </a:tc>
                <a:extLst>
                  <a:ext uri="{0D108BD9-81ED-4DB2-BD59-A6C34878D82A}">
                    <a16:rowId xmlns:a16="http://schemas.microsoft.com/office/drawing/2014/main" xmlns="" val="10008"/>
                  </a:ext>
                </a:extLst>
              </a:tr>
              <a:tr h="432048">
                <a:tc>
                  <a:txBody>
                    <a:bodyPr/>
                    <a:lstStyle/>
                    <a:p>
                      <a:pPr algn="ctr" latinLnBrk="1"/>
                      <a:r>
                        <a:rPr lang="en-US" altLang="ko-KR" sz="2000" b="0" dirty="0"/>
                        <a:t>9</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err="1"/>
                        <a:t>Indong</a:t>
                      </a:r>
                      <a:r>
                        <a:rPr lang="en-US" altLang="ko-KR" sz="2000" dirty="0"/>
                        <a:t> dam patrol ship, K Water</a:t>
                      </a:r>
                      <a:endParaRPr lang="ko-KR" altLang="en-US" sz="200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Barge</a:t>
                      </a:r>
                      <a:endParaRPr lang="ko-KR" altLang="en-US" sz="2000" dirty="0"/>
                    </a:p>
                  </a:txBody>
                  <a:tcPr anchor="ctr"/>
                </a:tc>
                <a:extLst>
                  <a:ext uri="{0D108BD9-81ED-4DB2-BD59-A6C34878D82A}">
                    <a16:rowId xmlns:a16="http://schemas.microsoft.com/office/drawing/2014/main" xmlns="" val="10009"/>
                  </a:ext>
                </a:extLst>
              </a:tr>
              <a:tr h="432048">
                <a:tc>
                  <a:txBody>
                    <a:bodyPr/>
                    <a:lstStyle/>
                    <a:p>
                      <a:pPr algn="ctr" latinLnBrk="1"/>
                      <a:r>
                        <a:rPr lang="en-US" altLang="ko-KR" sz="2000" b="0" dirty="0"/>
                        <a:t>10</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Ocean research vessel, KIOST </a:t>
                      </a:r>
                      <a:endParaRPr lang="ko-KR" altLang="en-US" sz="200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3</a:t>
                      </a:r>
                      <a:r>
                        <a:rPr lang="ko-KR" altLang="en-US" sz="2000" dirty="0"/>
                        <a:t> </a:t>
                      </a:r>
                      <a:r>
                        <a:rPr lang="en-US" altLang="ko-KR" sz="2000" dirty="0"/>
                        <a:t>ton</a:t>
                      </a:r>
                      <a:endParaRPr lang="ko-KR" altLang="en-US" sz="2000" dirty="0"/>
                    </a:p>
                  </a:txBody>
                  <a:tcPr anchor="ctr"/>
                </a:tc>
                <a:extLst>
                  <a:ext uri="{0D108BD9-81ED-4DB2-BD59-A6C34878D82A}">
                    <a16:rowId xmlns:a16="http://schemas.microsoft.com/office/drawing/2014/main" xmlns="" val="10010"/>
                  </a:ext>
                </a:extLst>
              </a:tr>
              <a:tr h="432048">
                <a:tc>
                  <a:txBody>
                    <a:bodyPr/>
                    <a:lstStyle/>
                    <a:p>
                      <a:pPr algn="ctr" latinLnBrk="1"/>
                      <a:r>
                        <a:rPr lang="en-US" altLang="ko-KR" sz="2000" b="0" dirty="0"/>
                        <a:t>11</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Floating solar patrol ship, KTL</a:t>
                      </a:r>
                      <a:endParaRPr lang="ko-KR" altLang="en-US" sz="200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dirty="0"/>
                        <a:t>0.78</a:t>
                      </a:r>
                      <a:r>
                        <a:rPr lang="ko-KR" altLang="en-US" sz="2000" dirty="0"/>
                        <a:t> </a:t>
                      </a:r>
                      <a:r>
                        <a:rPr lang="en-US" altLang="ko-KR" sz="2000" dirty="0"/>
                        <a:t>ton</a:t>
                      </a:r>
                      <a:endParaRPr lang="ko-KR" altLang="en-US" sz="2000" dirty="0"/>
                    </a:p>
                  </a:txBody>
                  <a:tcPr anchor="ctr"/>
                </a:tc>
                <a:extLst>
                  <a:ext uri="{0D108BD9-81ED-4DB2-BD59-A6C34878D82A}">
                    <a16:rowId xmlns:a16="http://schemas.microsoft.com/office/drawing/2014/main" xmlns="" val="10011"/>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2800" dirty="0"/>
              <a:t>2. Aluminum structures</a:t>
            </a:r>
            <a:endParaRPr lang="ko-KR" altLang="en-US" sz="2800" dirty="0"/>
          </a:p>
        </p:txBody>
      </p:sp>
      <p:graphicFrame>
        <p:nvGraphicFramePr>
          <p:cNvPr id="6" name="표 5"/>
          <p:cNvGraphicFramePr>
            <a:graphicFrameLocks noGrp="1"/>
          </p:cNvGraphicFramePr>
          <p:nvPr>
            <p:extLst>
              <p:ext uri="{D42A27DB-BD31-4B8C-83A1-F6EECF244321}">
                <p14:modId xmlns:p14="http://schemas.microsoft.com/office/powerpoint/2010/main" val="3958010829"/>
              </p:ext>
            </p:extLst>
          </p:nvPr>
        </p:nvGraphicFramePr>
        <p:xfrm>
          <a:off x="200471" y="1124744"/>
          <a:ext cx="9433049" cy="5661249"/>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xmlns="" val="20000"/>
                    </a:ext>
                  </a:extLst>
                </a:gridCol>
                <a:gridCol w="5976664">
                  <a:extLst>
                    <a:ext uri="{9D8B030D-6E8A-4147-A177-3AD203B41FA5}">
                      <a16:colId xmlns:a16="http://schemas.microsoft.com/office/drawing/2014/main" xmlns="" val="20001"/>
                    </a:ext>
                  </a:extLst>
                </a:gridCol>
                <a:gridCol w="2664297">
                  <a:extLst>
                    <a:ext uri="{9D8B030D-6E8A-4147-A177-3AD203B41FA5}">
                      <a16:colId xmlns:a16="http://schemas.microsoft.com/office/drawing/2014/main" xmlns="" val="20002"/>
                    </a:ext>
                  </a:extLst>
                </a:gridCol>
              </a:tblGrid>
              <a:tr h="514659">
                <a:tc>
                  <a:txBody>
                    <a:bodyPr/>
                    <a:lstStyle/>
                    <a:p>
                      <a:pPr algn="ctr" latinLnBrk="1"/>
                      <a:endParaRPr lang="ko-KR" altLang="en-US" sz="2000" b="0" dirty="0"/>
                    </a:p>
                  </a:txBody>
                  <a:tcPr anchor="ctr"/>
                </a:tc>
                <a:tc>
                  <a:txBody>
                    <a:bodyPr/>
                    <a:lstStyle/>
                    <a:p>
                      <a:pPr algn="ctr" latinLnBrk="1"/>
                      <a:r>
                        <a:rPr lang="en-US" altLang="ko-KR" sz="2000" b="1" dirty="0"/>
                        <a:t>Clients</a:t>
                      </a:r>
                      <a:endParaRPr lang="ko-KR" altLang="en-US" sz="2000" b="1" dirty="0"/>
                    </a:p>
                  </a:txBody>
                  <a:tcPr anchor="ctr"/>
                </a:tc>
                <a:tc>
                  <a:txBody>
                    <a:bodyPr/>
                    <a:lstStyle/>
                    <a:p>
                      <a:pPr algn="ctr" latinLnBrk="1"/>
                      <a:r>
                        <a:rPr lang="en-US" altLang="ko-KR" sz="2000" b="1" dirty="0"/>
                        <a:t>Specification</a:t>
                      </a:r>
                      <a:endParaRPr lang="ko-KR" altLang="en-US" sz="2000" b="1" dirty="0"/>
                    </a:p>
                  </a:txBody>
                  <a:tcPr anchor="ctr"/>
                </a:tc>
                <a:extLst>
                  <a:ext uri="{0D108BD9-81ED-4DB2-BD59-A6C34878D82A}">
                    <a16:rowId xmlns:a16="http://schemas.microsoft.com/office/drawing/2014/main" xmlns="" val="10000"/>
                  </a:ext>
                </a:extLst>
              </a:tr>
              <a:tr h="514659">
                <a:tc>
                  <a:txBody>
                    <a:bodyPr/>
                    <a:lstStyle/>
                    <a:p>
                      <a:pPr algn="ctr" latinLnBrk="1"/>
                      <a:r>
                        <a:rPr lang="en-US" altLang="ko-KR" sz="2000" b="0" dirty="0"/>
                        <a:t>1</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Hanwha Research Institute</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Bench</a:t>
                      </a:r>
                    </a:p>
                  </a:txBody>
                  <a:tcPr anchor="ctr"/>
                </a:tc>
                <a:extLst>
                  <a:ext uri="{0D108BD9-81ED-4DB2-BD59-A6C34878D82A}">
                    <a16:rowId xmlns:a16="http://schemas.microsoft.com/office/drawing/2014/main" xmlns="" val="10001"/>
                  </a:ext>
                </a:extLst>
              </a:tr>
              <a:tr h="514659">
                <a:tc>
                  <a:txBody>
                    <a:bodyPr/>
                    <a:lstStyle/>
                    <a:p>
                      <a:pPr algn="ctr" latinLnBrk="1"/>
                      <a:r>
                        <a:rPr lang="en-US" altLang="ko-KR" sz="2000" b="0" dirty="0"/>
                        <a:t>2</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Lotte construction</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Bench</a:t>
                      </a:r>
                    </a:p>
                  </a:txBody>
                  <a:tcPr anchor="ctr"/>
                </a:tc>
                <a:extLst>
                  <a:ext uri="{0D108BD9-81ED-4DB2-BD59-A6C34878D82A}">
                    <a16:rowId xmlns:a16="http://schemas.microsoft.com/office/drawing/2014/main" xmlns="" val="10002"/>
                  </a:ext>
                </a:extLst>
              </a:tr>
              <a:tr h="514659">
                <a:tc>
                  <a:txBody>
                    <a:bodyPr/>
                    <a:lstStyle/>
                    <a:p>
                      <a:pPr algn="ctr" latinLnBrk="1"/>
                      <a:r>
                        <a:rPr lang="en-US" altLang="ko-KR" sz="2000" b="0" dirty="0"/>
                        <a:t>3</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Truss, Changwon city</a:t>
                      </a:r>
                    </a:p>
                  </a:txBody>
                  <a:tcPr anchor="ctr"/>
                </a:tc>
                <a:tc>
                  <a:txBody>
                    <a:bodyPr/>
                    <a:lstStyle/>
                    <a:p>
                      <a:pPr algn="ctr" latinLnBrk="1"/>
                      <a:r>
                        <a:rPr lang="en-US" altLang="ko-KR" sz="2000" b="0" dirty="0"/>
                        <a:t>Truss</a:t>
                      </a:r>
                      <a:endParaRPr lang="ko-KR" altLang="en-US" sz="2000" b="0" dirty="0"/>
                    </a:p>
                  </a:txBody>
                  <a:tcPr anchor="ctr"/>
                </a:tc>
                <a:extLst>
                  <a:ext uri="{0D108BD9-81ED-4DB2-BD59-A6C34878D82A}">
                    <a16:rowId xmlns:a16="http://schemas.microsoft.com/office/drawing/2014/main" xmlns="" val="10003"/>
                  </a:ext>
                </a:extLst>
              </a:tr>
              <a:tr h="514659">
                <a:tc>
                  <a:txBody>
                    <a:bodyPr/>
                    <a:lstStyle/>
                    <a:p>
                      <a:pPr algn="ctr" latinLnBrk="1"/>
                      <a:r>
                        <a:rPr lang="en-US" altLang="ko-KR" sz="2000" b="0" dirty="0"/>
                        <a:t>4</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err="1"/>
                        <a:t>Chungnam</a:t>
                      </a:r>
                      <a:r>
                        <a:rPr lang="en-US" altLang="ko-KR" sz="2000" b="0" dirty="0"/>
                        <a:t> provincial office</a:t>
                      </a:r>
                    </a:p>
                  </a:txBody>
                  <a:tcPr anchor="ctr"/>
                </a:tc>
                <a:tc>
                  <a:txBody>
                    <a:bodyPr/>
                    <a:lstStyle/>
                    <a:p>
                      <a:pPr algn="ctr" latinLnBrk="1"/>
                      <a:r>
                        <a:rPr lang="en-US" altLang="ko-KR" sz="2000" b="0" dirty="0"/>
                        <a:t>Boat ladder</a:t>
                      </a:r>
                      <a:endParaRPr lang="ko-KR" altLang="en-US" sz="2000" b="0" dirty="0"/>
                    </a:p>
                  </a:txBody>
                  <a:tcPr anchor="ctr"/>
                </a:tc>
                <a:extLst>
                  <a:ext uri="{0D108BD9-81ED-4DB2-BD59-A6C34878D82A}">
                    <a16:rowId xmlns:a16="http://schemas.microsoft.com/office/drawing/2014/main" xmlns="" val="10004"/>
                  </a:ext>
                </a:extLst>
              </a:tr>
              <a:tr h="514659">
                <a:tc>
                  <a:txBody>
                    <a:bodyPr/>
                    <a:lstStyle/>
                    <a:p>
                      <a:pPr algn="ctr" latinLnBrk="1"/>
                      <a:r>
                        <a:rPr lang="en-US" altLang="ko-KR" sz="2000" b="0" dirty="0"/>
                        <a:t>5</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err="1"/>
                        <a:t>Korail</a:t>
                      </a:r>
                      <a:r>
                        <a:rPr lang="en-US" altLang="ko-KR" sz="2000" b="0" dirty="0"/>
                        <a:t> networks</a:t>
                      </a:r>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rPr>
                        <a:t>Bench</a:t>
                      </a:r>
                      <a:endParaRPr kumimoji="0" lang="en-US" altLang="ko-KR" sz="2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txBody>
                  <a:tcPr anchor="ctr"/>
                </a:tc>
                <a:extLst>
                  <a:ext uri="{0D108BD9-81ED-4DB2-BD59-A6C34878D82A}">
                    <a16:rowId xmlns:a16="http://schemas.microsoft.com/office/drawing/2014/main" xmlns="" val="10005"/>
                  </a:ext>
                </a:extLst>
              </a:tr>
              <a:tr h="514659">
                <a:tc>
                  <a:txBody>
                    <a:bodyPr/>
                    <a:lstStyle/>
                    <a:p>
                      <a:pPr algn="ctr" latinLnBrk="1"/>
                      <a:r>
                        <a:rPr lang="en-US" altLang="ko-KR" sz="2000" b="0" dirty="0"/>
                        <a:t>6</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Changwon branch, EX</a:t>
                      </a:r>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rPr>
                        <a:t>Bench</a:t>
                      </a:r>
                      <a:endParaRPr kumimoji="0" lang="en-US" altLang="ko-KR" sz="2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txBody>
                  <a:tcPr anchor="ctr"/>
                </a:tc>
                <a:extLst>
                  <a:ext uri="{0D108BD9-81ED-4DB2-BD59-A6C34878D82A}">
                    <a16:rowId xmlns:a16="http://schemas.microsoft.com/office/drawing/2014/main" xmlns="" val="10006"/>
                  </a:ext>
                </a:extLst>
              </a:tr>
              <a:tr h="514659">
                <a:tc>
                  <a:txBody>
                    <a:bodyPr/>
                    <a:lstStyle/>
                    <a:p>
                      <a:pPr algn="ctr" latinLnBrk="1"/>
                      <a:r>
                        <a:rPr lang="en-US" altLang="ko-KR" sz="2000" b="0" dirty="0"/>
                        <a:t>7</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Bank of Korea,</a:t>
                      </a:r>
                      <a:r>
                        <a:rPr lang="ko-KR" altLang="en-US" sz="2000" b="0" dirty="0"/>
                        <a:t> </a:t>
                      </a:r>
                      <a:r>
                        <a:rPr lang="en-US" altLang="ko-KR" sz="2000" b="0" dirty="0" err="1"/>
                        <a:t>Chungbuk</a:t>
                      </a:r>
                      <a:r>
                        <a:rPr lang="en-US" altLang="ko-KR" sz="2000" b="0" dirty="0"/>
                        <a:t> headquarters</a:t>
                      </a:r>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rPr>
                        <a:t>Bench</a:t>
                      </a:r>
                      <a:endParaRPr kumimoji="0" lang="en-US" altLang="ko-KR" sz="2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txBody>
                  <a:tcPr anchor="ctr"/>
                </a:tc>
                <a:extLst>
                  <a:ext uri="{0D108BD9-81ED-4DB2-BD59-A6C34878D82A}">
                    <a16:rowId xmlns:a16="http://schemas.microsoft.com/office/drawing/2014/main" xmlns="" val="10007"/>
                  </a:ext>
                </a:extLst>
              </a:tr>
              <a:tr h="514659">
                <a:tc>
                  <a:txBody>
                    <a:bodyPr/>
                    <a:lstStyle/>
                    <a:p>
                      <a:pPr algn="ctr" latinLnBrk="1"/>
                      <a:r>
                        <a:rPr lang="en-US" altLang="ko-KR" sz="2000" b="0" dirty="0"/>
                        <a:t>8</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Hanwha Defense</a:t>
                      </a:r>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rPr>
                        <a:t>Bench</a:t>
                      </a:r>
                      <a:endParaRPr kumimoji="0" lang="en-US" altLang="ko-KR" sz="2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a:txBody>
                  <a:tcPr anchor="ctr"/>
                </a:tc>
                <a:extLst>
                  <a:ext uri="{0D108BD9-81ED-4DB2-BD59-A6C34878D82A}">
                    <a16:rowId xmlns:a16="http://schemas.microsoft.com/office/drawing/2014/main" xmlns="" val="10008"/>
                  </a:ext>
                </a:extLst>
              </a:tr>
              <a:tr h="514659">
                <a:tc>
                  <a:txBody>
                    <a:bodyPr/>
                    <a:lstStyle/>
                    <a:p>
                      <a:pPr algn="ctr" latinLnBrk="1"/>
                      <a:r>
                        <a:rPr lang="en-US" altLang="ko-KR" sz="2000" b="0" dirty="0"/>
                        <a:t>9</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Hyundai </a:t>
                      </a:r>
                      <a:r>
                        <a:rPr lang="en-US" altLang="ko-KR" sz="2000" b="0" dirty="0" err="1"/>
                        <a:t>Rotem</a:t>
                      </a:r>
                      <a:endParaRPr lang="en-US" altLang="ko-KR" sz="2000" b="0" dirty="0"/>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rPr>
                        <a:t>Bench</a:t>
                      </a:r>
                    </a:p>
                  </a:txBody>
                  <a:tcPr anchor="ctr"/>
                </a:tc>
                <a:extLst>
                  <a:ext uri="{0D108BD9-81ED-4DB2-BD59-A6C34878D82A}">
                    <a16:rowId xmlns:a16="http://schemas.microsoft.com/office/drawing/2014/main" xmlns="" val="10009"/>
                  </a:ext>
                </a:extLst>
              </a:tr>
              <a:tr h="514659">
                <a:tc>
                  <a:txBody>
                    <a:bodyPr/>
                    <a:lstStyle/>
                    <a:p>
                      <a:pPr algn="ctr" latinLnBrk="1"/>
                      <a:r>
                        <a:rPr lang="en-US" altLang="ko-KR" sz="2000" b="0" dirty="0"/>
                        <a:t>10</a:t>
                      </a:r>
                      <a:endParaRPr lang="ko-KR" altLang="en-US" sz="2000" b="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KAC(Seoul,</a:t>
                      </a:r>
                      <a:r>
                        <a:rPr lang="ko-KR" altLang="en-US" sz="2000" b="0" dirty="0"/>
                        <a:t> </a:t>
                      </a:r>
                      <a:r>
                        <a:rPr lang="en-US" altLang="ko-KR" sz="2000" b="0" dirty="0"/>
                        <a:t>Busan)</a:t>
                      </a: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2000" b="0" dirty="0"/>
                        <a:t>Scaffolding set</a:t>
                      </a:r>
                      <a:endParaRPr lang="ko-KR" altLang="en-US" sz="2000" b="0" dirty="0"/>
                    </a:p>
                  </a:txBody>
                  <a:tcPr anchor="ct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2385292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D:\회사 소개서\사진 자료\9001.jpg"/>
          <p:cNvPicPr>
            <a:picLocks noChangeAspect="1" noChangeArrowheads="1"/>
          </p:cNvPicPr>
          <p:nvPr/>
        </p:nvPicPr>
        <p:blipFill rotWithShape="1">
          <a:blip r:embed="rId2" cstate="print"/>
          <a:srcRect l="5969" t="3716" r="6087" b="4058"/>
          <a:stretch/>
        </p:blipFill>
        <p:spPr bwMode="auto">
          <a:xfrm>
            <a:off x="340364" y="1268760"/>
            <a:ext cx="1804324" cy="2530202"/>
          </a:xfrm>
          <a:prstGeom prst="rect">
            <a:avLst/>
          </a:prstGeom>
          <a:ln w="57150" cap="sq" cmpd="thickThin">
            <a:solidFill>
              <a:srgbClr val="655D2D"/>
            </a:solidFill>
            <a:prstDash val="solid"/>
            <a:miter lim="800000"/>
          </a:ln>
          <a:effectLst>
            <a:innerShdw blurRad="76200">
              <a:srgbClr val="000000"/>
            </a:innerShdw>
          </a:effectLst>
        </p:spPr>
      </p:pic>
      <p:pic>
        <p:nvPicPr>
          <p:cNvPr id="1031" name="Picture 7" descr="D:\회사 소개서\사진 자료\14001.jpg"/>
          <p:cNvPicPr>
            <a:picLocks noChangeAspect="1" noChangeArrowheads="1"/>
          </p:cNvPicPr>
          <p:nvPr/>
        </p:nvPicPr>
        <p:blipFill rotWithShape="1">
          <a:blip r:embed="rId3" cstate="print"/>
          <a:srcRect l="5909" t="3716" r="6146" b="4058"/>
          <a:stretch/>
        </p:blipFill>
        <p:spPr bwMode="auto">
          <a:xfrm>
            <a:off x="2788635" y="1268759"/>
            <a:ext cx="1804325" cy="2530203"/>
          </a:xfrm>
          <a:prstGeom prst="rect">
            <a:avLst/>
          </a:prstGeom>
          <a:ln w="57150" cap="sq" cmpd="thickThin">
            <a:solidFill>
              <a:srgbClr val="655D2D"/>
            </a:solidFill>
            <a:prstDash val="solid"/>
            <a:miter lim="800000"/>
          </a:ln>
          <a:effectLst>
            <a:innerShdw blurRad="76200">
              <a:srgbClr val="000000"/>
            </a:innerShdw>
          </a:effectLst>
        </p:spPr>
      </p:pic>
      <p:pic>
        <p:nvPicPr>
          <p:cNvPr id="1034" name="Picture 10" descr="D:\회사 소개서\사진 자료\KICT수료증.jpg"/>
          <p:cNvPicPr>
            <a:picLocks noChangeAspect="1" noChangeArrowheads="1"/>
          </p:cNvPicPr>
          <p:nvPr/>
        </p:nvPicPr>
        <p:blipFill rotWithShape="1">
          <a:blip r:embed="rId4" cstate="print"/>
          <a:srcRect l="4720" t="3716" r="5314" b="4058"/>
          <a:stretch/>
        </p:blipFill>
        <p:spPr bwMode="auto">
          <a:xfrm>
            <a:off x="7617296" y="1252958"/>
            <a:ext cx="1857331" cy="2546004"/>
          </a:xfrm>
          <a:prstGeom prst="rect">
            <a:avLst/>
          </a:prstGeom>
          <a:ln w="57150" cap="sq" cmpd="thickThin">
            <a:solidFill>
              <a:srgbClr val="655D2D"/>
            </a:solidFill>
            <a:prstDash val="solid"/>
            <a:miter lim="800000"/>
          </a:ln>
          <a:effectLst>
            <a:innerShdw blurRad="76200">
              <a:srgbClr val="000000"/>
            </a:innerShdw>
          </a:effectLst>
        </p:spPr>
      </p:pic>
      <p:pic>
        <p:nvPicPr>
          <p:cNvPr id="1038" name="Picture 14" descr="D:\회사 소개서\사진 자료\벤처기업확인서.jpg"/>
          <p:cNvPicPr>
            <a:picLocks noChangeAspect="1" noChangeArrowheads="1"/>
          </p:cNvPicPr>
          <p:nvPr/>
        </p:nvPicPr>
        <p:blipFill rotWithShape="1">
          <a:blip r:embed="rId5" cstate="print"/>
          <a:srcRect l="5850" t="3716" r="5700" b="4058"/>
          <a:stretch/>
        </p:blipFill>
        <p:spPr bwMode="auto">
          <a:xfrm>
            <a:off x="5169024" y="1252958"/>
            <a:ext cx="1826028" cy="2546004"/>
          </a:xfrm>
          <a:prstGeom prst="rect">
            <a:avLst/>
          </a:prstGeom>
          <a:ln w="57150" cap="sq" cmpd="thickThin">
            <a:solidFill>
              <a:srgbClr val="655D2D"/>
            </a:solidFill>
            <a:prstDash val="solid"/>
            <a:miter lim="800000"/>
          </a:ln>
          <a:effectLst>
            <a:innerShdw blurRad="76200">
              <a:srgbClr val="000000"/>
            </a:innerShdw>
          </a:effectLst>
        </p:spPr>
      </p:pic>
      <p:pic>
        <p:nvPicPr>
          <p:cNvPr id="1039" name="Picture 15" descr="D:\회사 소개서\사진 자료\중소기업확인서.jpg"/>
          <p:cNvPicPr>
            <a:picLocks noChangeAspect="1" noChangeArrowheads="1"/>
          </p:cNvPicPr>
          <p:nvPr/>
        </p:nvPicPr>
        <p:blipFill rotWithShape="1">
          <a:blip r:embed="rId6" cstate="print"/>
          <a:srcRect l="5790" t="3716" r="6265" b="4058"/>
          <a:stretch/>
        </p:blipFill>
        <p:spPr bwMode="auto">
          <a:xfrm>
            <a:off x="1532853" y="4005064"/>
            <a:ext cx="1835971" cy="2574580"/>
          </a:xfrm>
          <a:prstGeom prst="rect">
            <a:avLst/>
          </a:prstGeom>
          <a:ln w="57150" cap="sq" cmpd="thickThin">
            <a:solidFill>
              <a:srgbClr val="655D2D"/>
            </a:solidFill>
            <a:prstDash val="solid"/>
            <a:miter lim="800000"/>
          </a:ln>
          <a:effectLst>
            <a:innerShdw blurRad="76200">
              <a:srgbClr val="000000"/>
            </a:innerShdw>
          </a:effectLst>
        </p:spPr>
      </p:pic>
      <p:sp>
        <p:nvSpPr>
          <p:cNvPr id="13" name="제목 1"/>
          <p:cNvSpPr>
            <a:spLocks noGrp="1"/>
          </p:cNvSpPr>
          <p:nvPr>
            <p:ph type="title"/>
          </p:nvPr>
        </p:nvSpPr>
        <p:spPr>
          <a:xfrm>
            <a:off x="428498" y="164770"/>
            <a:ext cx="9049005" cy="796908"/>
          </a:xfrm>
        </p:spPr>
        <p:txBody>
          <a:bodyPr>
            <a:normAutofit/>
          </a:bodyPr>
          <a:lstStyle/>
          <a:p>
            <a:r>
              <a:rPr lang="en-US" altLang="ko-KR" sz="2800" dirty="0"/>
              <a:t>3. Certificates</a:t>
            </a:r>
            <a:endParaRPr lang="ko-KR" altLang="en-US" sz="2800" dirty="0"/>
          </a:p>
        </p:txBody>
      </p:sp>
      <p:pic>
        <p:nvPicPr>
          <p:cNvPr id="15" name="Picture 2" descr="D:\회사 소개서\사진 자료\직접생산증명서.jpg"/>
          <p:cNvPicPr>
            <a:picLocks noChangeAspect="1" noChangeArrowheads="1"/>
          </p:cNvPicPr>
          <p:nvPr/>
        </p:nvPicPr>
        <p:blipFill rotWithShape="1">
          <a:blip r:embed="rId7" cstate="print"/>
          <a:srcRect l="5897" t="4220" r="5957" b="4183"/>
          <a:stretch/>
        </p:blipFill>
        <p:spPr bwMode="auto">
          <a:xfrm>
            <a:off x="6393160" y="4005064"/>
            <a:ext cx="1852849" cy="2574580"/>
          </a:xfrm>
          <a:prstGeom prst="rect">
            <a:avLst/>
          </a:prstGeom>
          <a:ln w="57150" cap="sq" cmpd="thickThin">
            <a:solidFill>
              <a:srgbClr val="655D2D"/>
            </a:solidFill>
            <a:prstDash val="solid"/>
            <a:miter lim="800000"/>
          </a:ln>
          <a:effectLst>
            <a:innerShdw blurRad="76200">
              <a:srgbClr val="000000"/>
            </a:innerShdw>
          </a:effectLst>
        </p:spPr>
      </p:pic>
      <p:pic>
        <p:nvPicPr>
          <p:cNvPr id="16" name="Picture 12" descr="D:\회사 소개서\사진 자료\구매안전.jpg"/>
          <p:cNvPicPr>
            <a:picLocks noChangeAspect="1" noChangeArrowheads="1"/>
          </p:cNvPicPr>
          <p:nvPr/>
        </p:nvPicPr>
        <p:blipFill rotWithShape="1">
          <a:blip r:embed="rId8" cstate="print"/>
          <a:srcRect l="5653" t="4220" r="5392" b="4183"/>
          <a:stretch/>
        </p:blipFill>
        <p:spPr bwMode="auto">
          <a:xfrm>
            <a:off x="3932962" y="4005064"/>
            <a:ext cx="1869846" cy="2574580"/>
          </a:xfrm>
          <a:prstGeom prst="rect">
            <a:avLst/>
          </a:prstGeom>
          <a:ln w="57150" cap="sq" cmpd="thickThin">
            <a:solidFill>
              <a:srgbClr val="655D2D"/>
            </a:solidFill>
            <a:prstDash val="solid"/>
            <a:miter lim="800000"/>
          </a:ln>
          <a:effectLst>
            <a:innerShdw blurRad="76200">
              <a:srgbClr val="000000"/>
            </a:inn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D:\회사 소개서\사진 자료\KICT.jpg"/>
          <p:cNvPicPr>
            <a:picLocks noChangeAspect="1" noChangeArrowheads="1"/>
          </p:cNvPicPr>
          <p:nvPr/>
        </p:nvPicPr>
        <p:blipFill rotWithShape="1">
          <a:blip r:embed="rId3" cstate="print"/>
          <a:srcRect l="4021" t="5733" r="4098" b="5443"/>
          <a:stretch/>
        </p:blipFill>
        <p:spPr bwMode="auto">
          <a:xfrm>
            <a:off x="2807048" y="4208860"/>
            <a:ext cx="3770768" cy="2388492"/>
          </a:xfrm>
          <a:prstGeom prst="rect">
            <a:avLst/>
          </a:prstGeom>
          <a:ln w="57150" cap="sq" cmpd="thickThin">
            <a:solidFill>
              <a:srgbClr val="655D2D"/>
            </a:solidFill>
            <a:prstDash val="solid"/>
            <a:miter lim="800000"/>
          </a:ln>
          <a:effectLst>
            <a:innerShdw blurRad="76200">
              <a:srgbClr val="000000"/>
            </a:innerShdw>
          </a:effectLst>
        </p:spPr>
      </p:pic>
      <p:sp>
        <p:nvSpPr>
          <p:cNvPr id="13" name="제목 1"/>
          <p:cNvSpPr>
            <a:spLocks noGrp="1"/>
          </p:cNvSpPr>
          <p:nvPr>
            <p:ph type="title"/>
          </p:nvPr>
        </p:nvSpPr>
        <p:spPr>
          <a:xfrm>
            <a:off x="428498" y="164770"/>
            <a:ext cx="9049005" cy="796908"/>
          </a:xfrm>
        </p:spPr>
        <p:txBody>
          <a:bodyPr>
            <a:normAutofit/>
          </a:bodyPr>
          <a:lstStyle/>
          <a:p>
            <a:r>
              <a:rPr lang="en-US" altLang="ko-KR" sz="2800" dirty="0"/>
              <a:t>3. Certificates</a:t>
            </a:r>
            <a:endParaRPr lang="ko-KR" altLang="en-US" sz="2800" dirty="0"/>
          </a:p>
        </p:txBody>
      </p:sp>
      <p:pic>
        <p:nvPicPr>
          <p:cNvPr id="12" name="그림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2254" y="1412776"/>
            <a:ext cx="1657349" cy="2345685"/>
          </a:xfrm>
          <a:prstGeom prst="rect">
            <a:avLst/>
          </a:prstGeom>
          <a:ln w="57150" cap="sq" cmpd="thickThin">
            <a:solidFill>
              <a:srgbClr val="655D2D"/>
            </a:solidFill>
            <a:prstDash val="solid"/>
            <a:miter lim="800000"/>
          </a:ln>
          <a:effectLst>
            <a:innerShdw blurRad="76200">
              <a:srgbClr val="000000"/>
            </a:innerShdw>
          </a:effectLst>
        </p:spPr>
      </p:pic>
      <p:pic>
        <p:nvPicPr>
          <p:cNvPr id="14" name="그림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1391" y="1412776"/>
            <a:ext cx="1657350" cy="2345685"/>
          </a:xfrm>
          <a:prstGeom prst="rect">
            <a:avLst/>
          </a:prstGeom>
          <a:ln w="57150" cap="sq" cmpd="thickThin">
            <a:solidFill>
              <a:srgbClr val="655D2D"/>
            </a:solidFill>
            <a:prstDash val="solid"/>
            <a:miter lim="800000"/>
          </a:ln>
          <a:effectLst>
            <a:innerShdw blurRad="76200">
              <a:srgbClr val="000000"/>
            </a:innerShdw>
          </a:effectLst>
        </p:spPr>
      </p:pic>
      <p:pic>
        <p:nvPicPr>
          <p:cNvPr id="6" name="그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3117" y="1412776"/>
            <a:ext cx="1657349" cy="2345685"/>
          </a:xfrm>
          <a:prstGeom prst="rect">
            <a:avLst/>
          </a:prstGeom>
          <a:ln w="57150" cap="sq" cmpd="thickThin">
            <a:solidFill>
              <a:srgbClr val="655D2D"/>
            </a:solidFill>
            <a:prstDash val="solid"/>
            <a:miter lim="800000"/>
          </a:ln>
          <a:effectLst>
            <a:innerShdw blurRad="76200">
              <a:srgbClr val="000000"/>
            </a:innerShdw>
          </a:effectLst>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43117" y="1412776"/>
            <a:ext cx="1657349" cy="2345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9839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368824" y="764704"/>
            <a:ext cx="5928659" cy="4968552"/>
          </a:xfrm>
        </p:spPr>
        <p:txBody>
          <a:bodyPr>
            <a:normAutofit fontScale="90000"/>
          </a:bodyPr>
          <a:lstStyle/>
          <a:p>
            <a:pPr lvl="0" defTabSz="914400" eaLnBrk="0" latinLnBrk="0" hangingPunct="0">
              <a:buClrTx/>
            </a:pPr>
            <a:r>
              <a:rPr lang="en-US" altLang="ko-KR" sz="1600" dirty="0"/>
              <a:t/>
            </a:r>
            <a:br>
              <a:rPr lang="en-US" altLang="ko-KR" sz="1600" dirty="0"/>
            </a:br>
            <a:r>
              <a:rPr lang="ko-KR" altLang="ko-KR" sz="1600" dirty="0" err="1"/>
              <a:t>Marine</a:t>
            </a:r>
            <a:r>
              <a:rPr lang="en-US" altLang="ko-KR" sz="1600" dirty="0"/>
              <a:t> </a:t>
            </a:r>
            <a:r>
              <a:rPr lang="ko-KR" altLang="ko-KR" sz="1600" dirty="0" err="1"/>
              <a:t>Industry</a:t>
            </a:r>
            <a:r>
              <a:rPr lang="en-US" altLang="ko-KR" sz="1600" dirty="0"/>
              <a:t> </a:t>
            </a:r>
            <a:r>
              <a:rPr lang="ko-KR" altLang="ko-KR" sz="1600" dirty="0" err="1"/>
              <a:t>has</a:t>
            </a:r>
            <a:r>
              <a:rPr lang="ko-KR" altLang="ko-KR" sz="1600" dirty="0"/>
              <a:t> </a:t>
            </a:r>
            <a:r>
              <a:rPr lang="ko-KR" altLang="ko-KR" sz="1600" dirty="0" err="1"/>
              <a:t>adopted</a:t>
            </a:r>
            <a:r>
              <a:rPr lang="ko-KR" altLang="ko-KR" sz="1600" dirty="0"/>
              <a:t> </a:t>
            </a:r>
            <a:r>
              <a:rPr lang="ko-KR" altLang="ko-KR" sz="1600" dirty="0" err="1"/>
              <a:t>a</a:t>
            </a:r>
            <a:r>
              <a:rPr lang="ko-KR" altLang="ko-KR" sz="1600" dirty="0"/>
              <a:t> </a:t>
            </a:r>
            <a:r>
              <a:rPr lang="ko-KR" altLang="ko-KR" sz="1600" dirty="0" err="1"/>
              <a:t>double</a:t>
            </a:r>
            <a:r>
              <a:rPr lang="ko-KR" altLang="ko-KR" sz="1600" dirty="0"/>
              <a:t> </a:t>
            </a:r>
            <a:r>
              <a:rPr lang="ko-KR" altLang="ko-KR" sz="1600" dirty="0" err="1"/>
              <a:t>safety</a:t>
            </a:r>
            <a:r>
              <a:rPr lang="ko-KR" altLang="ko-KR" sz="1600" dirty="0"/>
              <a:t> </a:t>
            </a:r>
            <a:r>
              <a:rPr lang="ko-KR" altLang="ko-KR" sz="1600" dirty="0" err="1"/>
              <a:t>ring</a:t>
            </a:r>
            <a:r>
              <a:rPr lang="ko-KR" altLang="ko-KR" sz="1600" dirty="0"/>
              <a:t> </a:t>
            </a:r>
            <a:r>
              <a:rPr lang="ko-KR" altLang="ko-KR" sz="1600" dirty="0" err="1"/>
              <a:t>for</a:t>
            </a:r>
            <a:r>
              <a:rPr lang="ko-KR" altLang="ko-KR" sz="1600" dirty="0"/>
              <a:t> </a:t>
            </a:r>
            <a:r>
              <a:rPr lang="ko-KR" altLang="ko-KR" sz="1600" dirty="0" err="1"/>
              <a:t>safety</a:t>
            </a:r>
            <a:r>
              <a:rPr lang="ko-KR" altLang="ko-KR" sz="1600" dirty="0"/>
              <a:t> </a:t>
            </a:r>
            <a:r>
              <a:rPr lang="ko-KR" altLang="ko-KR" sz="1600" dirty="0" err="1"/>
              <a:t>scaffolding</a:t>
            </a:r>
            <a:r>
              <a:rPr lang="ko-KR" altLang="ko-KR" sz="1600" dirty="0"/>
              <a:t> </a:t>
            </a:r>
            <a:r>
              <a:rPr lang="ko-KR" altLang="ko-KR" sz="1600" dirty="0" err="1"/>
              <a:t>so</a:t>
            </a:r>
            <a:r>
              <a:rPr lang="ko-KR" altLang="ko-KR" sz="1600" dirty="0"/>
              <a:t> </a:t>
            </a:r>
            <a:r>
              <a:rPr lang="ko-KR" altLang="ko-KR" sz="1600" dirty="0" err="1"/>
              <a:t>that</a:t>
            </a:r>
            <a:r>
              <a:rPr lang="ko-KR" altLang="ko-KR" sz="1600" dirty="0"/>
              <a:t> </a:t>
            </a:r>
            <a:r>
              <a:rPr lang="ko-KR" altLang="ko-KR" sz="1600" dirty="0" err="1"/>
              <a:t>the</a:t>
            </a:r>
            <a:r>
              <a:rPr lang="ko-KR" altLang="ko-KR" sz="1600" dirty="0"/>
              <a:t> </a:t>
            </a:r>
            <a:r>
              <a:rPr lang="ko-KR" altLang="ko-KR" sz="1600" dirty="0" err="1"/>
              <a:t>scaffolding</a:t>
            </a:r>
            <a:r>
              <a:rPr lang="ko-KR" altLang="ko-KR" sz="1600" dirty="0"/>
              <a:t> </a:t>
            </a:r>
            <a:r>
              <a:rPr lang="ko-KR" altLang="ko-KR" sz="1600" dirty="0" err="1"/>
              <a:t>does</a:t>
            </a:r>
            <a:r>
              <a:rPr lang="ko-KR" altLang="ko-KR" sz="1600" dirty="0"/>
              <a:t> </a:t>
            </a:r>
            <a:r>
              <a:rPr lang="ko-KR" altLang="ko-KR" sz="1600" dirty="0" err="1"/>
              <a:t>not</a:t>
            </a:r>
            <a:r>
              <a:rPr lang="ko-KR" altLang="ko-KR" sz="1600" dirty="0"/>
              <a:t> </a:t>
            </a:r>
            <a:r>
              <a:rPr lang="ko-KR" altLang="ko-KR" sz="1600" dirty="0" err="1"/>
              <a:t>deviate</a:t>
            </a:r>
            <a:r>
              <a:rPr lang="ko-KR" altLang="ko-KR" sz="1600" dirty="0"/>
              <a:t> </a:t>
            </a:r>
            <a:r>
              <a:rPr lang="ko-KR" altLang="ko-KR" sz="1600" dirty="0" err="1"/>
              <a:t>even</a:t>
            </a:r>
            <a:r>
              <a:rPr lang="ko-KR" altLang="ko-KR" sz="1600" dirty="0"/>
              <a:t> </a:t>
            </a:r>
            <a:r>
              <a:rPr lang="ko-KR" altLang="ko-KR" sz="1600" dirty="0" err="1"/>
              <a:t>in</a:t>
            </a:r>
            <a:r>
              <a:rPr lang="ko-KR" altLang="ko-KR" sz="1600" dirty="0"/>
              <a:t> </a:t>
            </a:r>
            <a:r>
              <a:rPr lang="ko-KR" altLang="ko-KR" sz="1600" dirty="0" err="1"/>
              <a:t>difficult-to-predict</a:t>
            </a:r>
            <a:r>
              <a:rPr lang="ko-KR" altLang="ko-KR" sz="1600" dirty="0"/>
              <a:t> </a:t>
            </a:r>
            <a:r>
              <a:rPr lang="ko-KR" altLang="ko-KR" sz="1600" dirty="0" err="1"/>
              <a:t>situations</a:t>
            </a:r>
            <a:r>
              <a:rPr lang="ko-KR" altLang="ko-KR" sz="1600" dirty="0"/>
              <a:t>.</a:t>
            </a:r>
            <a:r>
              <a:rPr lang="en-US" altLang="ko-KR" sz="1600" dirty="0"/>
              <a:t> </a:t>
            </a:r>
            <a:r>
              <a:rPr lang="ko-KR" altLang="ko-KR" sz="1600" dirty="0" err="1"/>
              <a:t>It</a:t>
            </a:r>
            <a:r>
              <a:rPr lang="en-US" altLang="ko-KR" sz="1600" dirty="0"/>
              <a:t> </a:t>
            </a:r>
            <a:r>
              <a:rPr lang="ko-KR" altLang="ko-KR" sz="1600" dirty="0" err="1"/>
              <a:t>has</a:t>
            </a:r>
            <a:r>
              <a:rPr lang="ko-KR" altLang="ko-KR" sz="1600" dirty="0"/>
              <a:t> </a:t>
            </a:r>
            <a:r>
              <a:rPr lang="ko-KR" altLang="ko-KR" sz="1600" dirty="0" err="1"/>
              <a:t>passed</a:t>
            </a:r>
            <a:r>
              <a:rPr lang="ko-KR" altLang="ko-KR" sz="1600" dirty="0"/>
              <a:t> </a:t>
            </a:r>
            <a:r>
              <a:rPr lang="ko-KR" altLang="ko-KR" sz="1600" dirty="0" err="1"/>
              <a:t>the</a:t>
            </a:r>
            <a:r>
              <a:rPr lang="ko-KR" altLang="ko-KR" sz="1600" dirty="0"/>
              <a:t> </a:t>
            </a:r>
            <a:r>
              <a:rPr lang="ko-KR" altLang="ko-KR" sz="1600" dirty="0" err="1"/>
              <a:t>safety</a:t>
            </a:r>
            <a:r>
              <a:rPr lang="ko-KR" altLang="ko-KR" sz="1600" dirty="0"/>
              <a:t> </a:t>
            </a:r>
            <a:r>
              <a:rPr lang="ko-KR" altLang="ko-KR" sz="1600" dirty="0" err="1"/>
              <a:t>evaluation</a:t>
            </a:r>
            <a:r>
              <a:rPr lang="ko-KR" altLang="ko-KR" sz="1600" dirty="0"/>
              <a:t> </a:t>
            </a:r>
            <a:r>
              <a:rPr lang="ko-KR" altLang="ko-KR" sz="1600" dirty="0" err="1"/>
              <a:t>in</a:t>
            </a:r>
            <a:r>
              <a:rPr lang="ko-KR" altLang="ko-KR" sz="1600" dirty="0"/>
              <a:t> </a:t>
            </a:r>
            <a:r>
              <a:rPr lang="ko-KR" altLang="ko-KR" sz="1600" dirty="0" err="1"/>
              <a:t>Korea</a:t>
            </a:r>
            <a:r>
              <a:rPr lang="ko-KR" altLang="ko-KR" sz="1600" dirty="0"/>
              <a:t> </a:t>
            </a:r>
            <a:r>
              <a:rPr lang="ko-KR" altLang="ko-KR" sz="1600" dirty="0" err="1"/>
              <a:t>to</a:t>
            </a:r>
            <a:r>
              <a:rPr lang="ko-KR" altLang="ko-KR" sz="1600" dirty="0"/>
              <a:t> </a:t>
            </a:r>
            <a:r>
              <a:rPr lang="ko-KR" altLang="ko-KR" sz="1600" dirty="0" err="1"/>
              <a:t>promote</a:t>
            </a:r>
            <a:r>
              <a:rPr lang="ko-KR" altLang="ko-KR" sz="1600" dirty="0"/>
              <a:t> </a:t>
            </a:r>
            <a:r>
              <a:rPr lang="ko-KR" altLang="ko-KR" sz="1600" dirty="0" err="1"/>
              <a:t>worker</a:t>
            </a:r>
            <a:r>
              <a:rPr lang="ko-KR" altLang="ko-KR" sz="1600" dirty="0"/>
              <a:t> </a:t>
            </a:r>
            <a:r>
              <a:rPr lang="ko-KR" altLang="ko-KR" sz="1600" dirty="0" err="1"/>
              <a:t>safety</a:t>
            </a:r>
            <a:r>
              <a:rPr lang="ko-KR" altLang="ko-KR" sz="1600" dirty="0"/>
              <a:t>.</a:t>
            </a:r>
            <a:r>
              <a:rPr lang="en-US" altLang="ko-KR" sz="1600" dirty="0"/>
              <a:t/>
            </a:r>
            <a:br>
              <a:rPr lang="en-US" altLang="ko-KR" sz="1600" dirty="0"/>
            </a:br>
            <a:r>
              <a:rPr lang="en-US" altLang="ko-KR" sz="1600" dirty="0"/>
              <a:t/>
            </a:r>
            <a:br>
              <a:rPr lang="en-US" altLang="ko-KR" sz="1600" dirty="0"/>
            </a:br>
            <a:r>
              <a:rPr lang="en-US" altLang="ko-KR" sz="1600" dirty="0"/>
              <a:t>Compared to the widely used iron scaffolding, aluminum is used as a material to realize weight reduction. In addition, the light weight also reduces transportation costs.</a:t>
            </a:r>
            <a:r>
              <a:rPr lang="ko-KR" altLang="en-US" sz="1600" dirty="0"/>
              <a:t/>
            </a:r>
            <a:br>
              <a:rPr lang="ko-KR" altLang="en-US" sz="1600" dirty="0"/>
            </a:br>
            <a:r>
              <a:rPr lang="en-US" altLang="ko-KR" sz="1600" dirty="0"/>
              <a:t/>
            </a:r>
            <a:br>
              <a:rPr lang="en-US" altLang="ko-KR" sz="1600" dirty="0"/>
            </a:br>
            <a:r>
              <a:rPr lang="en-US" altLang="ko-KR" sz="1600" dirty="0"/>
              <a:t>Since it is manufactured using materials with strong properties against rust and corrosion, if you look at the long-term point of view, it is economical because the replacement time of equipment is long. Compared to stainless steels with similar properties, they can be supplied at a much lower price.</a:t>
            </a:r>
            <a:br>
              <a:rPr lang="en-US" altLang="ko-KR" sz="1600" dirty="0"/>
            </a:br>
            <a:r>
              <a:rPr lang="en-US" altLang="ko-KR" sz="1600" dirty="0"/>
              <a:t/>
            </a:r>
            <a:br>
              <a:rPr lang="en-US" altLang="ko-KR" sz="1600" dirty="0"/>
            </a:br>
            <a:r>
              <a:rPr lang="ko-KR" altLang="en-US" sz="1600" dirty="0"/>
              <a:t> </a:t>
            </a:r>
            <a:r>
              <a:rPr lang="en-US" altLang="ko-KR" sz="1600" dirty="0"/>
              <a:t>It is eco-friendly. It is eco-friendly compared to other products because it can be used semi-permanently compared to iron scaffolding.</a:t>
            </a:r>
            <a:br>
              <a:rPr lang="en-US" altLang="ko-KR" sz="1600" dirty="0"/>
            </a:br>
            <a:r>
              <a:rPr lang="en-US" altLang="ko-KR" sz="1600" dirty="0"/>
              <a:t/>
            </a:r>
            <a:br>
              <a:rPr lang="en-US" altLang="ko-KR" sz="1600" dirty="0"/>
            </a:br>
            <a:r>
              <a:rPr lang="en-US" altLang="ko-KR" sz="1600" dirty="0"/>
              <a:t>It is non-magnetic and can be installed in environments (electric and electronic factories) where no magnetic material should be expressed.</a:t>
            </a:r>
            <a:endParaRPr lang="ko-KR" altLang="en-US" sz="1600" dirty="0"/>
          </a:p>
        </p:txBody>
      </p:sp>
      <p:pic>
        <p:nvPicPr>
          <p:cNvPr id="4" name="그림 3"/>
          <p:cNvPicPr>
            <a:picLocks noChangeAspect="1"/>
          </p:cNvPicPr>
          <p:nvPr/>
        </p:nvPicPr>
        <p:blipFill rotWithShape="1">
          <a:blip r:embed="rId2">
            <a:extLst>
              <a:ext uri="{28A0092B-C50C-407E-A947-70E740481C1C}">
                <a14:useLocalDpi xmlns:a14="http://schemas.microsoft.com/office/drawing/2010/main" val="0"/>
              </a:ext>
            </a:extLst>
          </a:blip>
          <a:srcRect l="26430" t="5640" r="24171" b="4851"/>
          <a:stretch/>
        </p:blipFill>
        <p:spPr>
          <a:xfrm>
            <a:off x="776536" y="1628800"/>
            <a:ext cx="2497962" cy="4526174"/>
          </a:xfrm>
          <a:prstGeom prst="rect">
            <a:avLst/>
          </a:prstGeom>
        </p:spPr>
      </p:pic>
      <p:sp>
        <p:nvSpPr>
          <p:cNvPr id="5" name="Rectangle 2">
            <a:extLst>
              <a:ext uri="{FF2B5EF4-FFF2-40B4-BE49-F238E27FC236}">
                <a16:creationId xmlns:a16="http://schemas.microsoft.com/office/drawing/2014/main" xmlns="" id="{98DA6C54-4CD0-4209-B0FC-AD4B5429E119}"/>
              </a:ext>
            </a:extLst>
          </p:cNvPr>
          <p:cNvSpPr>
            <a:spLocks noChangeArrowheads="1"/>
          </p:cNvSpPr>
          <p:nvPr/>
        </p:nvSpPr>
        <p:spPr bwMode="auto">
          <a:xfrm>
            <a:off x="0" y="118309"/>
            <a:ext cx="65" cy="22058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ko-KR" altLang="ko-KR" sz="1600" b="1" dirty="0">
              <a:ln w="3175">
                <a:noFill/>
              </a:ln>
              <a:solidFill>
                <a:srgbClr val="787EAC"/>
              </a:solidFill>
              <a:latin typeface="맑은 고딕" pitchFamily="50" charset="-127"/>
              <a:ea typeface="맑은 고딕" pitchFamily="50" charset="-127"/>
              <a:cs typeface="+mj-cs"/>
            </a:endParaRPr>
          </a:p>
        </p:txBody>
      </p:sp>
      <p:sp>
        <p:nvSpPr>
          <p:cNvPr id="9" name="Rectangle 6">
            <a:extLst>
              <a:ext uri="{FF2B5EF4-FFF2-40B4-BE49-F238E27FC236}">
                <a16:creationId xmlns:a16="http://schemas.microsoft.com/office/drawing/2014/main" xmlns="" id="{64F0F1F6-4B9D-4CE6-A542-026A56A9F0E9}"/>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02059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272480" y="361432"/>
            <a:ext cx="8546747" cy="5461879"/>
          </a:xfrm>
        </p:spPr>
        <p:txBody>
          <a:bodyPr/>
          <a:lstStyle/>
          <a:p>
            <a:r>
              <a:rPr lang="en-US" altLang="ko-KR" sz="2000" dirty="0"/>
              <a:t>Our company has been manufacturing sub-materials and non-ferrous metal structures related to ships since 2017, and is composed of people who have worked in the same industry for more than 15 years on average.</a:t>
            </a:r>
            <a:br>
              <a:rPr lang="en-US" altLang="ko-KR" sz="2000" dirty="0"/>
            </a:br>
            <a:r>
              <a:rPr lang="en-US" altLang="ko-KR" sz="2000" dirty="0"/>
              <a:t/>
            </a:r>
            <a:br>
              <a:rPr lang="en-US" altLang="ko-KR" sz="2000" dirty="0"/>
            </a:br>
            <a:r>
              <a:rPr lang="en-US" altLang="ko-KR" sz="2000" dirty="0"/>
              <a:t>It is equipped with factory facilities that can be directly produced, and thus it is possible to supply high-quality products at low prices to customers by implementing transparent and clear manufacturing cost calculations and eliminating intermediate transaction margins.</a:t>
            </a:r>
            <a:br>
              <a:rPr lang="en-US" altLang="ko-KR" sz="2000" dirty="0"/>
            </a:br>
            <a:r>
              <a:rPr lang="en-US" altLang="ko-KR" sz="2000" dirty="0"/>
              <a:t/>
            </a:r>
            <a:br>
              <a:rPr lang="en-US" altLang="ko-KR" sz="2000" dirty="0"/>
            </a:br>
            <a:r>
              <a:rPr lang="en-US" altLang="ko-KR" sz="2000" dirty="0"/>
              <a:t>We are pursuing the best service based on quality first, based on trust and faith in customers with obtaining related patents and internationally recognized certificates.</a:t>
            </a:r>
            <a:br>
              <a:rPr lang="en-US" altLang="ko-KR" sz="2000" dirty="0"/>
            </a:br>
            <a:r>
              <a:rPr lang="en-US" altLang="ko-KR" sz="2000" dirty="0"/>
              <a:t/>
            </a:r>
            <a:br>
              <a:rPr lang="en-US" altLang="ko-KR" sz="2000" dirty="0"/>
            </a:br>
            <a:r>
              <a:rPr lang="ko-KR" altLang="ko-KR" sz="2000" dirty="0" err="1"/>
              <a:t>Marine</a:t>
            </a:r>
            <a:r>
              <a:rPr lang="ko-KR" altLang="ko-KR" sz="2000" dirty="0"/>
              <a:t> </a:t>
            </a:r>
            <a:r>
              <a:rPr lang="ko-KR" altLang="ko-KR" sz="2000" dirty="0" err="1"/>
              <a:t>industry</a:t>
            </a:r>
            <a:r>
              <a:rPr lang="ko-KR" altLang="ko-KR" sz="2000" dirty="0"/>
              <a:t> </a:t>
            </a:r>
            <a:r>
              <a:rPr lang="ko-KR" altLang="ko-KR" sz="2000" dirty="0" err="1"/>
              <a:t>is</a:t>
            </a:r>
            <a:r>
              <a:rPr lang="ko-KR" altLang="ko-KR" sz="2000" dirty="0"/>
              <a:t> </a:t>
            </a:r>
            <a:r>
              <a:rPr lang="ko-KR" altLang="ko-KR" sz="2000" dirty="0" err="1"/>
              <a:t>constantl</a:t>
            </a:r>
            <a:r>
              <a:rPr lang="en-US" altLang="ko-KR" sz="2000" dirty="0"/>
              <a:t>y </a:t>
            </a:r>
            <a:r>
              <a:rPr lang="ko-KR" altLang="ko-KR" sz="2000" dirty="0" err="1"/>
              <a:t>researching</a:t>
            </a:r>
            <a:r>
              <a:rPr lang="ko-KR" altLang="ko-KR" sz="2000" dirty="0"/>
              <a:t> and </a:t>
            </a:r>
            <a:r>
              <a:rPr lang="ko-KR" altLang="ko-KR" sz="2000" dirty="0" err="1"/>
              <a:t>making</a:t>
            </a:r>
            <a:r>
              <a:rPr lang="ko-KR" altLang="ko-KR" sz="2000" dirty="0"/>
              <a:t> </a:t>
            </a:r>
            <a:r>
              <a:rPr lang="ko-KR" altLang="ko-KR" sz="2000" dirty="0" err="1"/>
              <a:t>better</a:t>
            </a:r>
            <a:r>
              <a:rPr lang="ko-KR" altLang="ko-KR" sz="2000" dirty="0"/>
              <a:t> </a:t>
            </a:r>
            <a:r>
              <a:rPr lang="ko-KR" altLang="ko-KR" sz="2000" dirty="0" err="1"/>
              <a:t>products</a:t>
            </a:r>
            <a:r>
              <a:rPr lang="ko-KR" altLang="ko-KR" sz="2000" dirty="0"/>
              <a:t>. </a:t>
            </a:r>
            <a:r>
              <a:rPr lang="ko-KR" altLang="ko-KR" sz="2000" dirty="0" err="1"/>
              <a:t>We</a:t>
            </a:r>
            <a:r>
              <a:rPr lang="ko-KR" altLang="ko-KR" sz="2000" dirty="0"/>
              <a:t> </a:t>
            </a:r>
            <a:r>
              <a:rPr lang="ko-KR" altLang="ko-KR" sz="2000" dirty="0" err="1"/>
              <a:t>will</a:t>
            </a:r>
            <a:r>
              <a:rPr lang="ko-KR" altLang="ko-KR" sz="2000" dirty="0"/>
              <a:t> </a:t>
            </a:r>
            <a:r>
              <a:rPr lang="ko-KR" altLang="ko-KR" sz="2000" dirty="0" err="1"/>
              <a:t>always</a:t>
            </a:r>
            <a:r>
              <a:rPr lang="ko-KR" altLang="ko-KR" sz="2000" dirty="0"/>
              <a:t> </a:t>
            </a:r>
            <a:r>
              <a:rPr lang="ko-KR" altLang="ko-KR" sz="2000" dirty="0" err="1"/>
              <a:t>remain</a:t>
            </a:r>
            <a:r>
              <a:rPr lang="ko-KR" altLang="ko-KR" sz="2000" dirty="0"/>
              <a:t> </a:t>
            </a:r>
            <a:r>
              <a:rPr lang="ko-KR" altLang="ko-KR" sz="2000" dirty="0" err="1"/>
              <a:t>the</a:t>
            </a:r>
            <a:r>
              <a:rPr lang="ko-KR" altLang="ko-KR" sz="2000" dirty="0"/>
              <a:t> </a:t>
            </a:r>
            <a:r>
              <a:rPr lang="ko-KR" altLang="ko-KR" sz="2000" dirty="0" err="1"/>
              <a:t>best</a:t>
            </a:r>
            <a:r>
              <a:rPr lang="ko-KR" altLang="ko-KR" sz="2000" dirty="0"/>
              <a:t> </a:t>
            </a:r>
            <a:r>
              <a:rPr lang="ko-KR" altLang="ko-KR" sz="2000" dirty="0" err="1"/>
              <a:t>partner</a:t>
            </a:r>
            <a:r>
              <a:rPr lang="ko-KR" altLang="ko-KR" sz="2000" dirty="0"/>
              <a:t> </a:t>
            </a:r>
            <a:r>
              <a:rPr lang="ko-KR" altLang="ko-KR" sz="2000" dirty="0" err="1"/>
              <a:t>to</a:t>
            </a:r>
            <a:r>
              <a:rPr lang="ko-KR" altLang="ko-KR" sz="2000" dirty="0"/>
              <a:t> </a:t>
            </a:r>
            <a:r>
              <a:rPr lang="ko-KR" altLang="ko-KR" sz="2000" dirty="0" err="1"/>
              <a:t>think</a:t>
            </a:r>
            <a:r>
              <a:rPr lang="ko-KR" altLang="ko-KR" sz="2000" dirty="0"/>
              <a:t> and </a:t>
            </a:r>
            <a:r>
              <a:rPr lang="ko-KR" altLang="ko-KR" sz="2000" dirty="0" err="1"/>
              <a:t>act</a:t>
            </a:r>
            <a:r>
              <a:rPr lang="ko-KR" altLang="ko-KR" sz="2000" dirty="0"/>
              <a:t> </a:t>
            </a:r>
            <a:r>
              <a:rPr lang="ko-KR" altLang="ko-KR" sz="2000" dirty="0" err="1"/>
              <a:t>first</a:t>
            </a:r>
            <a:r>
              <a:rPr lang="ko-KR" altLang="ko-KR" sz="2000" dirty="0"/>
              <a:t> </a:t>
            </a:r>
            <a:r>
              <a:rPr lang="ko-KR" altLang="ko-KR" sz="2000" dirty="0" err="1"/>
              <a:t>from</a:t>
            </a:r>
            <a:r>
              <a:rPr lang="ko-KR" altLang="ko-KR" sz="2000" dirty="0"/>
              <a:t> </a:t>
            </a:r>
            <a:r>
              <a:rPr lang="ko-KR" altLang="ko-KR" sz="2000" dirty="0" err="1"/>
              <a:t>the</a:t>
            </a:r>
            <a:r>
              <a:rPr lang="ko-KR" altLang="ko-KR" sz="2000" dirty="0"/>
              <a:t> </a:t>
            </a:r>
            <a:r>
              <a:rPr lang="ko-KR" altLang="ko-KR" sz="2000" dirty="0" err="1"/>
              <a:t>customer's</a:t>
            </a:r>
            <a:r>
              <a:rPr lang="ko-KR" altLang="ko-KR" sz="2000" dirty="0"/>
              <a:t> </a:t>
            </a:r>
            <a:r>
              <a:rPr lang="ko-KR" altLang="ko-KR" sz="2000" dirty="0" err="1"/>
              <a:t>perspective</a:t>
            </a:r>
            <a:r>
              <a:rPr lang="ko-KR" altLang="ko-KR" sz="2000" dirty="0"/>
              <a:t>.</a:t>
            </a:r>
            <a:r>
              <a:rPr kumimoji="0" lang="ko-KR" altLang="ko-KR" sz="1600" b="0" dirty="0">
                <a:ln>
                  <a:noFill/>
                </a:ln>
                <a:solidFill>
                  <a:schemeClr val="tx1"/>
                </a:solidFill>
                <a:latin typeface="Arial" panose="020B0604020202020204" pitchFamily="34" charset="0"/>
              </a:rPr>
              <a:t/>
            </a:r>
            <a:br>
              <a:rPr kumimoji="0" lang="ko-KR" altLang="ko-KR" sz="1600" b="0" dirty="0">
                <a:ln>
                  <a:noFill/>
                </a:ln>
                <a:solidFill>
                  <a:schemeClr val="tx1"/>
                </a:solidFill>
                <a:latin typeface="Arial" panose="020B0604020202020204" pitchFamily="34" charset="0"/>
              </a:rPr>
            </a:br>
            <a:r>
              <a:rPr lang="en-US" altLang="ko-KR" sz="2000" dirty="0"/>
              <a:t/>
            </a:r>
            <a:br>
              <a:rPr lang="en-US" altLang="ko-KR" sz="2000" dirty="0"/>
            </a:br>
            <a:r>
              <a:rPr lang="en-US" altLang="ko-KR" sz="2000" dirty="0"/>
              <a:t/>
            </a:r>
            <a:br>
              <a:rPr lang="en-US" altLang="ko-KR" sz="2000" dirty="0"/>
            </a:br>
            <a:r>
              <a:rPr lang="en-US" altLang="ko-KR" sz="2000" dirty="0"/>
              <a:t>Thank you</a:t>
            </a:r>
            <a:br>
              <a:rPr lang="en-US" altLang="ko-KR" sz="2000" dirty="0"/>
            </a:br>
            <a:r>
              <a:rPr lang="en-US" altLang="ko-KR" sz="2000" b="0" dirty="0"/>
              <a:t/>
            </a:r>
            <a:br>
              <a:rPr lang="en-US" altLang="ko-KR" sz="2000" b="0" dirty="0"/>
            </a:br>
            <a:r>
              <a:rPr lang="en-US" altLang="ko-KR" sz="2000" dirty="0"/>
              <a:t/>
            </a:r>
            <a:br>
              <a:rPr lang="en-US" altLang="ko-KR" sz="2000" dirty="0"/>
            </a:br>
            <a:r>
              <a:rPr lang="en-US" altLang="ko-KR" sz="2000" dirty="0"/>
              <a:t/>
            </a:r>
            <a:br>
              <a:rPr lang="en-US" altLang="ko-KR" sz="2000" dirty="0"/>
            </a:br>
            <a:r>
              <a:rPr lang="en-US" altLang="ko-KR" sz="2000" dirty="0"/>
              <a:t>  </a:t>
            </a:r>
            <a:endParaRPr lang="ko-KR" altLang="en-US" sz="2000" dirty="0"/>
          </a:p>
        </p:txBody>
      </p:sp>
      <p:sp>
        <p:nvSpPr>
          <p:cNvPr id="6" name="Rectangle 4">
            <a:extLst>
              <a:ext uri="{FF2B5EF4-FFF2-40B4-BE49-F238E27FC236}">
                <a16:creationId xmlns:a16="http://schemas.microsoft.com/office/drawing/2014/main" xmlns="" id="{11DBDC42-E98B-4D97-B10B-E3F29FD18943}"/>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8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xmlns="" id="{552F4415-1E18-4027-9870-405E70917AF0}"/>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800" b="0" i="0" u="none" strike="noStrike" cap="none" normalizeH="0" baseline="0" dirty="0">
              <a:ln>
                <a:noFill/>
              </a:ln>
              <a:solidFill>
                <a:schemeClr val="tx1"/>
              </a:solidFill>
              <a:effectLst/>
              <a:latin typeface="Arial" panose="020B0604020202020204" pitchFamily="34" charset="0"/>
            </a:endParaRPr>
          </a:p>
        </p:txBody>
      </p:sp>
      <p:sp>
        <p:nvSpPr>
          <p:cNvPr id="8" name="Rectangle 6">
            <a:extLst>
              <a:ext uri="{FF2B5EF4-FFF2-40B4-BE49-F238E27FC236}">
                <a16:creationId xmlns:a16="http://schemas.microsoft.com/office/drawing/2014/main" xmlns="" id="{9AFECE09-6AD5-47E1-BF20-05E9EA25FFB1}"/>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2176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p:cNvSpPr>
            <a:spLocks noGrp="1"/>
          </p:cNvSpPr>
          <p:nvPr>
            <p:ph type="ctrTitle"/>
          </p:nvPr>
        </p:nvSpPr>
        <p:spPr/>
        <p:txBody>
          <a:bodyPr/>
          <a:lstStyle/>
          <a:p>
            <a:r>
              <a:rPr lang="en-US" altLang="ko-KR"/>
              <a:t>Thank </a:t>
            </a:r>
            <a:br>
              <a:rPr lang="en-US" altLang="ko-KR"/>
            </a:br>
            <a:r>
              <a:rPr lang="en-US" altLang="ko-KR"/>
              <a:t>You</a:t>
            </a:r>
            <a:endParaRPr lang="ko-KR" altLang="en-US" dirty="0"/>
          </a:p>
        </p:txBody>
      </p:sp>
    </p:spTree>
    <p:extLst>
      <p:ext uri="{BB962C8B-B14F-4D97-AF65-F5344CB8AC3E}">
        <p14:creationId xmlns:p14="http://schemas.microsoft.com/office/powerpoint/2010/main" val="2868470703"/>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13817</TotalTime>
  <Words>1284</Words>
  <Application>Microsoft Office PowerPoint</Application>
  <PresentationFormat>A4 용지(210x297mm)</PresentationFormat>
  <Paragraphs>438</Paragraphs>
  <Slides>35</Slides>
  <Notes>4</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35</vt:i4>
      </vt:variant>
    </vt:vector>
  </HeadingPairs>
  <TitlesOfParts>
    <vt:vector size="44" baseType="lpstr">
      <vt:lpstr>굴림</vt:lpstr>
      <vt:lpstr>Arial</vt:lpstr>
      <vt:lpstr>HY견고딕</vt:lpstr>
      <vt:lpstr>맑은 고딕</vt:lpstr>
      <vt:lpstr>굴림체</vt:lpstr>
      <vt:lpstr>HY울릉도M</vt:lpstr>
      <vt:lpstr>HY헤드라인M</vt:lpstr>
      <vt:lpstr>Franklin Gothic Heavy</vt:lpstr>
      <vt:lpstr>Office 테마</vt:lpstr>
      <vt:lpstr>Company introduction</vt:lpstr>
      <vt:lpstr>PowerPoint 프레젠테이션</vt:lpstr>
      <vt:lpstr>PowerPoint 프레젠테이션</vt:lpstr>
      <vt:lpstr>1. Profile</vt:lpstr>
      <vt:lpstr>2. History</vt:lpstr>
      <vt:lpstr>3. Organization</vt:lpstr>
      <vt:lpstr>4. Equipment (2020.03.11 Now)</vt:lpstr>
      <vt:lpstr>PowerPoint 프레젠테이션</vt:lpstr>
      <vt:lpstr>PowerPoint 프레젠테이션</vt:lpstr>
      <vt:lpstr>PowerPoint 프레젠테이션</vt:lpstr>
      <vt:lpstr>PowerPoint 프레젠테이션</vt:lpstr>
      <vt:lpstr>PowerPoint 프레젠테이션</vt:lpstr>
      <vt:lpstr>2. Aluminum structures</vt:lpstr>
      <vt:lpstr>2. Aluminum structures</vt:lpstr>
      <vt:lpstr>2. Aluminum structures</vt:lpstr>
      <vt:lpstr>PowerPoint 프레젠테이션</vt:lpstr>
      <vt:lpstr>2. Aluminum structures</vt:lpstr>
      <vt:lpstr>PowerPoint 프레젠테이션</vt:lpstr>
      <vt:lpstr>3. Others</vt:lpstr>
      <vt:lpstr>3. Others</vt:lpstr>
      <vt:lpstr>3. Others</vt:lpstr>
      <vt:lpstr>PowerPoint 프레젠테이션</vt:lpstr>
      <vt:lpstr>1. Ships</vt:lpstr>
      <vt:lpstr>1. Ships</vt:lpstr>
      <vt:lpstr>2. Aluminum structures</vt:lpstr>
      <vt:lpstr>2. Aluminum structures</vt:lpstr>
      <vt:lpstr>2. Aluminum structures</vt:lpstr>
      <vt:lpstr>PowerPoint 프레젠테이션</vt:lpstr>
      <vt:lpstr>1. Ships</vt:lpstr>
      <vt:lpstr>2. Aluminum structures</vt:lpstr>
      <vt:lpstr>3. Certificates</vt:lpstr>
      <vt:lpstr>3. Certificates</vt:lpstr>
      <vt:lpstr> Marine Industry has adopted a double safety ring for safety scaffolding so that the scaffolding does not deviate even in difficult-to-predict situations. It has passed the safety evaluation in Korea to promote worker safety.  Compared to the widely used iron scaffolding, aluminum is used as a material to realize weight reduction. In addition, the light weight also reduces transportation costs.  Since it is manufactured using materials with strong properties against rust and corrosion, if you look at the long-term point of view, it is economical because the replacement time of equipment is long. Compared to stainless steels with similar properties, they can be supplied at a much lower price.   It is eco-friendly. It is eco-friendly compared to other products because it can be used semi-permanently compared to iron scaffolding.  It is non-magnetic and can be installed in environments (electric and electronic factories) where no magnetic material should be expressed.</vt:lpstr>
      <vt:lpstr>Our company has been manufacturing sub-materials and non-ferrous metal structures related to ships since 2017, and is composed of people who have worked in the same industry for more than 15 years on average.  It is equipped with factory facilities that can be directly produced, and thus it is possible to supply high-quality products at low prices to customers by implementing transparent and clear manufacturing cost calculations and eliminating intermediate transaction margins.  We are pursuing the best service based on quality first, based on trust and faith in customers with obtaining related patents and internationally recognized certificates.  Marine industry is constantly researching and making better products. We will always remain the best partner to think and act first from the customer's perspective.   Thank you      </vt:lpstr>
      <vt:lpstr>Thank  You</vt:lpstr>
    </vt:vector>
  </TitlesOfParts>
  <Company>(주) 예스폼</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예스폼 프리미엄 템플릿</dc:title>
  <dc:creator>문서서식 예스폼(www.yesform.com) 김다혜</dc:creator>
  <cp:keywords>www.yesform.com</cp:keywords>
  <dc:description>본 문서의 저작권은 예스폼(yesform)에 있으며
무단 복제 배포시 법적인 제재를 받을 수 있습니다.</dc:description>
  <cp:lastModifiedBy>user03</cp:lastModifiedBy>
  <cp:revision>1901</cp:revision>
  <cp:lastPrinted>2020-03-12T01:09:03Z</cp:lastPrinted>
  <dcterms:created xsi:type="dcterms:W3CDTF">2010-02-01T08:03:16Z</dcterms:created>
  <dcterms:modified xsi:type="dcterms:W3CDTF">2020-08-26T08:32:05Z</dcterms:modified>
</cp:coreProperties>
</file>