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6" r:id="rId5"/>
    <p:sldId id="270" r:id="rId6"/>
    <p:sldId id="272" r:id="rId7"/>
    <p:sldId id="274" r:id="rId8"/>
    <p:sldId id="273" r:id="rId9"/>
    <p:sldId id="275" r:id="rId10"/>
    <p:sldId id="276" r:id="rId11"/>
    <p:sldId id="267" r:id="rId12"/>
    <p:sldId id="268" r:id="rId13"/>
    <p:sldId id="269" r:id="rId14"/>
    <p:sldId id="271" r:id="rId15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18"/>
      <p:bold r:id="rId1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4C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44" autoAdjust="0"/>
  </p:normalViewPr>
  <p:slideViewPr>
    <p:cSldViewPr>
      <p:cViewPr varScale="1">
        <p:scale>
          <a:sx n="62" d="100"/>
          <a:sy n="62" d="100"/>
        </p:scale>
        <p:origin x="14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E1F80-856B-4BBE-8863-D40B204D9160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FD336-8BE0-4510-AB23-49F2FF2980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3E77F-9615-4832-913C-1DD5580B86F3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F11BB-B924-4FDA-9A85-8D16CA4B55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14908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F11BB-B924-4FDA-9A85-8D16CA4B5512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6F11BB-B924-4FDA-9A85-8D16CA4B55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주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참산업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TEL 02)541-4155~6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412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95D5-F304-43A7-946A-D47BB8F038A7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063C-7F22-441E-B974-07CFEE481141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373D-DD57-43D3-B29A-E4F47FF80E85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15EE-73F7-4BEB-ABCE-AE9C8B2D7BA0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20FA-BCF8-46D8-9A8A-15B575243E7E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43E33-C15E-4A78-AC1E-7E227FB9E2CE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AFB2-AF0D-43A1-AA31-BED932DE02FC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126-FCF4-4011-AA65-5D34A6D70B32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6979-6AB9-4E44-98B0-B3F73F348D82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499E0-EA88-4C71-A11C-C886B21CD403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3B3A-FE60-4897-A8E5-A7C1F3EAEE94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4075D-13F9-49FF-84A9-201D953C0E47}" type="datetime1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 </a:t>
            </a:r>
            <a:r>
              <a:rPr lang="ko-KR" altLang="en-US"/>
              <a:t>참산업 </a:t>
            </a:r>
            <a:r>
              <a:rPr lang="en-US" altLang="ko-KR"/>
              <a:t>TEL 02)541-4155~6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3EA3D-A4CF-48D6-9749-1DE5D6EE5B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525484" y="332656"/>
            <a:ext cx="80648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 rot="5400000">
            <a:off x="5514304" y="3392996"/>
            <a:ext cx="612068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>
            <a:spLocks/>
          </p:cNvSpPr>
          <p:nvPr/>
        </p:nvSpPr>
        <p:spPr>
          <a:xfrm>
            <a:off x="345465" y="1484784"/>
            <a:ext cx="8424933" cy="13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08서울한강체 M" pitchFamily="18" charset="-127"/>
              </a:rPr>
              <a:t>YoungSan</a:t>
            </a: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08서울한강체 M" pitchFamily="18" charset="-127"/>
              </a:rPr>
              <a:t> </a:t>
            </a:r>
            <a:r>
              <a:rPr lang="en-US" altLang="ko-KR" sz="36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08서울한강체 M" pitchFamily="18" charset="-127"/>
              </a:rPr>
              <a:t>Aerowell</a:t>
            </a: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08서울한강체 M" pitchFamily="18" charset="-127"/>
              </a:rPr>
              <a:t> Filter Co., Ltd.</a:t>
            </a:r>
            <a:endParaRPr lang="ko-KR" alt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08서울한강체 M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 rot="5400000">
            <a:off x="-2520788" y="3392996"/>
            <a:ext cx="612068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25484" y="6453336"/>
            <a:ext cx="80648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63889" y="4725144"/>
            <a:ext cx="2088227" cy="1614971"/>
          </a:xfrm>
          <a:prstGeom prst="rect">
            <a:avLst/>
          </a:prstGeom>
          <a:noFill/>
        </p:spPr>
      </p:pic>
      <p:sp>
        <p:nvSpPr>
          <p:cNvPr id="81" name="슬라이드 번호 개체 틀 8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82" name="바닥글 개체 틀 81"/>
          <p:cNvSpPr>
            <a:spLocks noGrp="1"/>
          </p:cNvSpPr>
          <p:nvPr>
            <p:ph type="ftr" sz="quarter" idx="11"/>
          </p:nvPr>
        </p:nvSpPr>
        <p:spPr>
          <a:xfrm>
            <a:off x="2833005" y="6453336"/>
            <a:ext cx="3608040" cy="365124"/>
          </a:xfrm>
        </p:spPr>
        <p:txBody>
          <a:bodyPr/>
          <a:lstStyle/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정육면체 1"/>
          <p:cNvSpPr/>
          <p:nvPr/>
        </p:nvSpPr>
        <p:spPr>
          <a:xfrm>
            <a:off x="2643174" y="2212802"/>
            <a:ext cx="648072" cy="648072"/>
          </a:xfrm>
          <a:prstGeom prst="cub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정육면체 2"/>
          <p:cNvSpPr/>
          <p:nvPr/>
        </p:nvSpPr>
        <p:spPr>
          <a:xfrm>
            <a:off x="2643174" y="2214554"/>
            <a:ext cx="648072" cy="648072"/>
          </a:xfrm>
          <a:prstGeom prst="cub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정육면체 4"/>
          <p:cNvSpPr/>
          <p:nvPr/>
        </p:nvSpPr>
        <p:spPr>
          <a:xfrm>
            <a:off x="2648874" y="3929066"/>
            <a:ext cx="648072" cy="648072"/>
          </a:xfrm>
          <a:prstGeom prst="cub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2">
                    <a:lumMod val="75000"/>
                  </a:schemeClr>
                </a:solidFill>
              </a:rPr>
              <a:t>3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정육면체 7"/>
          <p:cNvSpPr/>
          <p:nvPr/>
        </p:nvSpPr>
        <p:spPr>
          <a:xfrm>
            <a:off x="1364083" y="3097539"/>
            <a:ext cx="648072" cy="648072"/>
          </a:xfrm>
          <a:prstGeom prst="cub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정육면체 8"/>
          <p:cNvSpPr/>
          <p:nvPr/>
        </p:nvSpPr>
        <p:spPr>
          <a:xfrm>
            <a:off x="1364083" y="3099291"/>
            <a:ext cx="648072" cy="648072"/>
          </a:xfrm>
          <a:prstGeom prst="cub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 flipV="1">
            <a:off x="3291246" y="2714620"/>
            <a:ext cx="1715082" cy="223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2029208" y="3602179"/>
            <a:ext cx="2723623" cy="209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3293820" y="4419081"/>
            <a:ext cx="4102623" cy="1080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3363254" y="2214554"/>
            <a:ext cx="424842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인사말</a:t>
            </a:r>
            <a:endParaRPr lang="en-US" altLang="ko-KR" sz="20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084162" y="3097539"/>
            <a:ext cx="4810349" cy="505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연혁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355978" y="3917817"/>
            <a:ext cx="4714908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주요 상품 및 특허 </a:t>
            </a:r>
            <a:endParaRPr lang="en-US" altLang="ko-KR" sz="20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사다리꼴 24"/>
          <p:cNvSpPr/>
          <p:nvPr/>
        </p:nvSpPr>
        <p:spPr>
          <a:xfrm flipV="1">
            <a:off x="7859782" y="236778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3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6" name="사다리꼴 25"/>
          <p:cNvSpPr/>
          <p:nvPr/>
        </p:nvSpPr>
        <p:spPr>
          <a:xfrm flipV="1">
            <a:off x="7787774" y="452802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4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7" name="사다리꼴 26"/>
          <p:cNvSpPr/>
          <p:nvPr/>
        </p:nvSpPr>
        <p:spPr>
          <a:xfrm flipV="1">
            <a:off x="7795394" y="668850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6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사다리꼴 27"/>
          <p:cNvSpPr/>
          <p:nvPr/>
        </p:nvSpPr>
        <p:spPr>
          <a:xfrm flipV="1">
            <a:off x="7860737" y="893358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7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사다리꼴 28"/>
          <p:cNvSpPr/>
          <p:nvPr/>
        </p:nvSpPr>
        <p:spPr>
          <a:xfrm flipV="1">
            <a:off x="8013824" y="1057405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8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사다리꼴 29"/>
          <p:cNvSpPr/>
          <p:nvPr/>
        </p:nvSpPr>
        <p:spPr>
          <a:xfrm flipV="1">
            <a:off x="8202819" y="1182757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9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사다리꼴 30"/>
          <p:cNvSpPr/>
          <p:nvPr/>
        </p:nvSpPr>
        <p:spPr>
          <a:xfrm flipV="1">
            <a:off x="8433195" y="1253877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사다리꼴 31"/>
          <p:cNvSpPr/>
          <p:nvPr/>
        </p:nvSpPr>
        <p:spPr>
          <a:xfrm flipV="1">
            <a:off x="8665785" y="1200340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2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사다리꼴 32"/>
          <p:cNvSpPr/>
          <p:nvPr/>
        </p:nvSpPr>
        <p:spPr>
          <a:xfrm flipV="1">
            <a:off x="8889052" y="1076491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3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사다리꼴 33"/>
          <p:cNvSpPr/>
          <p:nvPr/>
        </p:nvSpPr>
        <p:spPr>
          <a:xfrm flipV="1">
            <a:off x="8010673" y="64208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사다리꼴 34"/>
          <p:cNvSpPr/>
          <p:nvPr/>
        </p:nvSpPr>
        <p:spPr>
          <a:xfrm flipV="1">
            <a:off x="8197097" y="-59167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사다리꼴 35"/>
          <p:cNvSpPr/>
          <p:nvPr/>
        </p:nvSpPr>
        <p:spPr>
          <a:xfrm flipV="1">
            <a:off x="8399854" y="-113712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" name="사다리꼴 36"/>
          <p:cNvSpPr/>
          <p:nvPr/>
        </p:nvSpPr>
        <p:spPr>
          <a:xfrm flipV="1">
            <a:off x="9020294" y="212395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8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8" name="사다리꼴 37"/>
          <p:cNvSpPr/>
          <p:nvPr/>
        </p:nvSpPr>
        <p:spPr>
          <a:xfrm flipV="1">
            <a:off x="8855144" y="34495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9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사다리꼴 38"/>
          <p:cNvSpPr/>
          <p:nvPr/>
        </p:nvSpPr>
        <p:spPr>
          <a:xfrm flipV="1">
            <a:off x="8627487" y="-70304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20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사다리꼴 39"/>
          <p:cNvSpPr/>
          <p:nvPr/>
        </p:nvSpPr>
        <p:spPr>
          <a:xfrm flipV="1">
            <a:off x="9119934" y="452826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6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사다리꼴 40"/>
          <p:cNvSpPr/>
          <p:nvPr/>
        </p:nvSpPr>
        <p:spPr>
          <a:xfrm flipV="1">
            <a:off x="9119934" y="668850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5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사다리꼴 41"/>
          <p:cNvSpPr/>
          <p:nvPr/>
        </p:nvSpPr>
        <p:spPr>
          <a:xfrm flipV="1">
            <a:off x="9057451" y="889042"/>
            <a:ext cx="144000" cy="216000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14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3" name="슬라이드 번호 개체 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5" name="바닥글 개체 틀 81">
            <a:extLst>
              <a:ext uri="{FF2B5EF4-FFF2-40B4-BE49-F238E27FC236}">
                <a16:creationId xmlns:a16="http://schemas.microsoft.com/office/drawing/2014/main" id="{143EFAF0-3273-4237-B3A8-796C921F15DB}"/>
              </a:ext>
            </a:extLst>
          </p:cNvPr>
          <p:cNvSpPr txBox="1">
            <a:spLocks/>
          </p:cNvSpPr>
          <p:nvPr/>
        </p:nvSpPr>
        <p:spPr>
          <a:xfrm>
            <a:off x="2767980" y="6356350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</a:t>
            </a:r>
            <a:r>
              <a:rPr lang="ko-KR" altLang="en-US"/>
              <a:t>영산에어로웰필터 </a:t>
            </a:r>
            <a:r>
              <a:rPr lang="en-US" altLang="ko-KR"/>
              <a:t>TEL 02)507-6488</a:t>
            </a: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repeatCount="indefinite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7" grpId="0"/>
      <p:bldP spid="18" grpId="0"/>
      <p:bldP spid="19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3264050" y="321845"/>
            <a:ext cx="2755750" cy="463949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   주요 상품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1979712" y="323609"/>
            <a:ext cx="159215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연혁 </a:t>
            </a:r>
            <a:endParaRPr lang="en-US" altLang="ko-KR" b="1" dirty="0">
              <a:solidFill>
                <a:srgbClr val="204C82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23528" y="188640"/>
            <a:ext cx="1728192" cy="563355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M" pitchFamily="18" charset="-127"/>
                <a:ea typeface="08서울남산체 M" pitchFamily="18" charset="-127"/>
              </a:rPr>
              <a:t>인 사 말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629" y="1096038"/>
            <a:ext cx="778674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ko-KR" altLang="en-US" sz="1400" dirty="0"/>
              <a:t>안녕하십니까</a:t>
            </a:r>
            <a:r>
              <a:rPr lang="en-US" altLang="ko-KR" sz="1400" dirty="0"/>
              <a:t>? </a:t>
            </a:r>
            <a:r>
              <a:rPr lang="ko-KR" altLang="en-US" sz="1400" dirty="0"/>
              <a:t>주식회사 </a:t>
            </a:r>
            <a:r>
              <a:rPr lang="ko-KR" altLang="en-US" sz="1400" dirty="0" err="1"/>
              <a:t>영산에어로웰필터</a:t>
            </a:r>
            <a:r>
              <a:rPr lang="ko-KR" altLang="en-US" sz="1400" dirty="0"/>
              <a:t> 입니다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en-US" altLang="ko-KR" sz="1400" dirty="0"/>
              <a:t>2017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 </a:t>
            </a:r>
            <a:r>
              <a:rPr lang="en-US" altLang="ko-KR" sz="1400" dirty="0"/>
              <a:t>18</a:t>
            </a:r>
            <a:r>
              <a:rPr lang="ko-KR" altLang="en-US" sz="1400" dirty="0"/>
              <a:t>일 설립된 </a:t>
            </a:r>
            <a:r>
              <a:rPr lang="ko-KR" altLang="en-US" sz="1400" dirty="0" err="1"/>
              <a:t>영산에어로웰필터는</a:t>
            </a:r>
            <a:r>
              <a:rPr lang="ko-KR" altLang="en-US" sz="1400" dirty="0"/>
              <a:t> 필터전문기업으로 다음과 같이 소개합니다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en-US" altLang="ko-KR" sz="1400" dirty="0"/>
              <a:t>​</a:t>
            </a:r>
          </a:p>
          <a:p>
            <a:pPr fontAlgn="base"/>
            <a:r>
              <a:rPr lang="ko-KR" altLang="en-US" sz="1400" b="1" dirty="0"/>
              <a:t>세계 시장의 </a:t>
            </a:r>
            <a:r>
              <a:rPr lang="en-US" altLang="ko-KR" sz="1400" b="1" dirty="0"/>
              <a:t>GREEN AREA</a:t>
            </a:r>
          </a:p>
          <a:p>
            <a:pPr fontAlgn="base"/>
            <a:endParaRPr lang="ko-KR" altLang="en-US" sz="1400" dirty="0"/>
          </a:p>
          <a:p>
            <a:pPr fontAlgn="base"/>
            <a:r>
              <a:rPr lang="ko-KR" altLang="en-US" sz="1400" dirty="0" err="1"/>
              <a:t>영산에어로웰필터는</a:t>
            </a:r>
            <a:r>
              <a:rPr lang="ko-KR" altLang="en-US" sz="1400" dirty="0"/>
              <a:t> 기존 필터 시장의 </a:t>
            </a:r>
            <a:r>
              <a:rPr lang="ko-KR" altLang="en-US" sz="1400" dirty="0" err="1"/>
              <a:t>제품력의</a:t>
            </a:r>
            <a:r>
              <a:rPr lang="ko-KR" altLang="en-US" sz="1400" dirty="0"/>
              <a:t> 한계를 뛰어 넘어</a:t>
            </a:r>
            <a:r>
              <a:rPr lang="en-US" altLang="ko-KR" sz="1400" dirty="0"/>
              <a:t>, </a:t>
            </a:r>
            <a:r>
              <a:rPr lang="ko-KR" altLang="en-US" sz="1400" dirty="0"/>
              <a:t>고품질의 필터를 경쟁력 있는 가격으로 공급합니다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영산에어로웰필터는</a:t>
            </a:r>
            <a:r>
              <a:rPr lang="ko-KR" altLang="en-US" sz="1400" dirty="0"/>
              <a:t> 특화된 원료로 정교한 프로세스를 거쳐 다양한 산업 분야 및 가정에 </a:t>
            </a:r>
            <a:r>
              <a:rPr lang="en-US" altLang="ko-KR" sz="1400" dirty="0"/>
              <a:t>GREEN AREA</a:t>
            </a:r>
            <a:r>
              <a:rPr lang="ko-KR" altLang="en-US" sz="1400" dirty="0"/>
              <a:t>를 제공해 줍니다</a:t>
            </a:r>
            <a:r>
              <a:rPr lang="en-US" altLang="ko-KR" sz="1400" dirty="0"/>
              <a:t>. </a:t>
            </a:r>
            <a:r>
              <a:rPr lang="ko-KR" altLang="en-US" sz="1400" dirty="0"/>
              <a:t>친환경 소재개발을 통해 더 깨끗한 미래와 상쾌한 공기를 선보입니다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en-US" altLang="ko-KR" sz="1400" dirty="0"/>
              <a:t>​</a:t>
            </a:r>
          </a:p>
          <a:p>
            <a:pPr fontAlgn="base"/>
            <a:r>
              <a:rPr lang="ko-KR" altLang="en-US" sz="1400" dirty="0"/>
              <a:t>항상 고객의 입장에서 다양한 버전의 필터를 제공하며</a:t>
            </a:r>
            <a:r>
              <a:rPr lang="en-US" altLang="ko-KR" sz="1400" dirty="0"/>
              <a:t>, </a:t>
            </a:r>
            <a:r>
              <a:rPr lang="ko-KR" altLang="en-US" sz="1400" dirty="0"/>
              <a:t>투명한 제작과정을 통해 신뢰를 드립니다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ko-KR" altLang="en-US" sz="1400" dirty="0"/>
              <a:t>신속하고 정확한 서비스로 </a:t>
            </a:r>
            <a:r>
              <a:rPr lang="ko-KR" altLang="en-US" sz="1400" dirty="0" err="1"/>
              <a:t>영산에어로웰필터의</a:t>
            </a:r>
            <a:r>
              <a:rPr lang="ko-KR" altLang="en-US" sz="1400" dirty="0"/>
              <a:t> 선택에 최상의 공기를 느끼게 해드립니다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en-US" altLang="ko-KR" sz="1400" dirty="0"/>
              <a:t>​</a:t>
            </a:r>
          </a:p>
          <a:p>
            <a:pPr fontAlgn="base"/>
            <a:r>
              <a:rPr lang="ko-KR" altLang="en-US" sz="1400" dirty="0"/>
              <a:t>정직과 신뢰</a:t>
            </a:r>
            <a:r>
              <a:rPr lang="en-US" altLang="ko-KR" sz="1400" dirty="0"/>
              <a:t>, </a:t>
            </a:r>
            <a:r>
              <a:rPr lang="ko-KR" altLang="en-US" sz="1400" dirty="0"/>
              <a:t>투명함을 바탕으로 여러가지 제품을 선보이며</a:t>
            </a:r>
            <a:r>
              <a:rPr lang="en-US" altLang="ko-KR" sz="1400" dirty="0"/>
              <a:t>, </a:t>
            </a:r>
            <a:r>
              <a:rPr lang="ko-KR" altLang="en-US" sz="1400" dirty="0"/>
              <a:t>고객의 니즈와 리뷰를 최우선으로 하는 기업이 되도록 노력하겠습니다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en-US" altLang="ko-KR" sz="1400" dirty="0"/>
              <a:t>​</a:t>
            </a:r>
          </a:p>
          <a:p>
            <a:pPr fontAlgn="base"/>
            <a:r>
              <a:rPr lang="ko-KR" altLang="en-US" sz="1400" dirty="0"/>
              <a:t>포스트 코로나 시대에 더욱더 나아갈 수 있는</a:t>
            </a:r>
            <a:r>
              <a:rPr lang="en-US" altLang="ko-KR" sz="1400" dirty="0"/>
              <a:t>, </a:t>
            </a:r>
            <a:r>
              <a:rPr lang="ko-KR" altLang="en-US" sz="1400" dirty="0"/>
              <a:t>미래의 새로운 </a:t>
            </a:r>
            <a:r>
              <a:rPr lang="en-US" altLang="ko-KR" sz="1400" dirty="0"/>
              <a:t>GREEN AREA</a:t>
            </a:r>
            <a:r>
              <a:rPr lang="ko-KR" altLang="en-US" sz="1400" dirty="0"/>
              <a:t>를 주도하며 글로벌 </a:t>
            </a:r>
            <a:r>
              <a:rPr lang="ko-KR" altLang="en-US" sz="1400" dirty="0" err="1"/>
              <a:t>선두주자로서의</a:t>
            </a:r>
            <a:r>
              <a:rPr lang="ko-KR" altLang="en-US" sz="1400" dirty="0"/>
              <a:t> 면모를 갖출 것입니다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en-US" altLang="ko-KR" sz="1400" dirty="0"/>
              <a:t>​</a:t>
            </a:r>
          </a:p>
          <a:p>
            <a:pPr fontAlgn="base"/>
            <a:r>
              <a:rPr lang="ko-KR" altLang="en-US" sz="1400" dirty="0"/>
              <a:t>감사합니다</a:t>
            </a:r>
            <a:r>
              <a:rPr lang="en-US" altLang="ko-KR" sz="1400" dirty="0"/>
              <a:t>.</a:t>
            </a:r>
          </a:p>
          <a:p>
            <a:pPr fontAlgn="base"/>
            <a:r>
              <a:rPr lang="ko-KR" altLang="en-US" dirty="0"/>
              <a:t>​</a:t>
            </a:r>
            <a:r>
              <a:rPr lang="en-US" sz="1400" dirty="0"/>
              <a:t>.</a:t>
            </a:r>
            <a:endParaRPr lang="ko-KR" altLang="en-US" sz="1400" dirty="0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8CA43F11-A7AB-440C-BF16-3B76D7F0C8DD}"/>
              </a:ext>
            </a:extLst>
          </p:cNvPr>
          <p:cNvSpPr txBox="1">
            <a:spLocks/>
          </p:cNvSpPr>
          <p:nvPr/>
        </p:nvSpPr>
        <p:spPr>
          <a:xfrm>
            <a:off x="2767980" y="6356350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3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2884003" y="328581"/>
            <a:ext cx="2493756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 주요 상품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25924" y="325000"/>
            <a:ext cx="1245679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1357290" y="190123"/>
            <a:ext cx="1714512" cy="570368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연혁 </a:t>
            </a:r>
            <a:endParaRPr lang="en-US" altLang="ko-KR" sz="2000" b="1" dirty="0">
              <a:solidFill>
                <a:schemeClr val="bg1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5924" y="760491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1471987"/>
            <a:ext cx="760263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연혁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2017.09.18   </a:t>
            </a:r>
            <a:r>
              <a:rPr lang="ko-KR" altLang="en-US" dirty="0"/>
              <a:t>㈜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설립</a:t>
            </a:r>
            <a:endParaRPr lang="en-US" altLang="ko-KR" dirty="0"/>
          </a:p>
          <a:p>
            <a:endParaRPr lang="ko-KR" altLang="en-US" dirty="0"/>
          </a:p>
          <a:p>
            <a:r>
              <a:rPr lang="en-US" dirty="0"/>
              <a:t>2017.10.02  </a:t>
            </a:r>
            <a:r>
              <a:rPr lang="ko-KR" altLang="en-US" dirty="0"/>
              <a:t> 산업용 필터 판매 시작</a:t>
            </a:r>
            <a:endParaRPr lang="en-US" altLang="ko-KR" dirty="0"/>
          </a:p>
          <a:p>
            <a:endParaRPr lang="ko-KR" altLang="en-US" dirty="0"/>
          </a:p>
          <a:p>
            <a:r>
              <a:rPr lang="en-US" dirty="0"/>
              <a:t>2018.01.25   </a:t>
            </a:r>
            <a:r>
              <a:rPr lang="ko-KR" altLang="en-US" dirty="0"/>
              <a:t>셀룰로오스 및</a:t>
            </a:r>
            <a:r>
              <a:rPr lang="en-US" altLang="ko-KR" dirty="0"/>
              <a:t>/</a:t>
            </a:r>
            <a:r>
              <a:rPr lang="ko-KR" altLang="en-US" dirty="0"/>
              <a:t>또는 분말 활성탄이 </a:t>
            </a:r>
            <a:r>
              <a:rPr lang="ko-KR" altLang="en-US" dirty="0" err="1"/>
              <a:t>함침된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en-US" altLang="ko-KR" dirty="0"/>
              <a:t>                 </a:t>
            </a:r>
            <a:r>
              <a:rPr lang="ko-KR" altLang="en-US" dirty="0"/>
              <a:t>공기정화 필터의 제조 방법 특허 출원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2018.10.15   </a:t>
            </a:r>
            <a:r>
              <a:rPr lang="ko-KR" altLang="en-US" dirty="0"/>
              <a:t>가정</a:t>
            </a:r>
            <a:r>
              <a:rPr lang="en-US" altLang="ko-KR" dirty="0"/>
              <a:t>, </a:t>
            </a:r>
            <a:r>
              <a:rPr lang="ko-KR" altLang="en-US" dirty="0"/>
              <a:t>산업용 필터 수출 시작</a:t>
            </a:r>
            <a:endParaRPr lang="en-US" altLang="ko-KR" dirty="0"/>
          </a:p>
          <a:p>
            <a:endParaRPr lang="ko-KR" altLang="en-US" dirty="0"/>
          </a:p>
          <a:p>
            <a:r>
              <a:rPr lang="en-US" dirty="0"/>
              <a:t>2019.11.06   </a:t>
            </a:r>
            <a:r>
              <a:rPr lang="ko-KR" altLang="en-US" dirty="0"/>
              <a:t>독일 뒤셀도르프 산업안전 박람회 </a:t>
            </a:r>
            <a:r>
              <a:rPr lang="en-US" altLang="ko-KR" dirty="0"/>
              <a:t>A+A 2019 </a:t>
            </a:r>
            <a:r>
              <a:rPr lang="ko-KR" altLang="en-US" dirty="0"/>
              <a:t>참관</a:t>
            </a:r>
            <a:endParaRPr lang="en-US" altLang="ko-KR" dirty="0"/>
          </a:p>
          <a:p>
            <a:endParaRPr lang="en-US" dirty="0"/>
          </a:p>
          <a:p>
            <a:r>
              <a:rPr lang="en-US" dirty="0"/>
              <a:t>2020.09.01   2020 </a:t>
            </a:r>
            <a:r>
              <a:rPr lang="ko-KR" altLang="en-US" dirty="0"/>
              <a:t>대한민국 안전산업박람회 참가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3438" y="1857364"/>
            <a:ext cx="421484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00" dirty="0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4" name="바닥글 개체 틀 81">
            <a:extLst>
              <a:ext uri="{FF2B5EF4-FFF2-40B4-BE49-F238E27FC236}">
                <a16:creationId xmlns:a16="http://schemas.microsoft.com/office/drawing/2014/main" id="{D6D37E51-3892-4982-AB2B-68FDC3A9AD57}"/>
              </a:ext>
            </a:extLst>
          </p:cNvPr>
          <p:cNvSpPr txBox="1">
            <a:spLocks/>
          </p:cNvSpPr>
          <p:nvPr/>
        </p:nvSpPr>
        <p:spPr>
          <a:xfrm>
            <a:off x="2767980" y="6356350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386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3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CC35E36-E807-4F5B-9277-0753CDF11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50" y="846240"/>
            <a:ext cx="7766700" cy="525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64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E71BBC5-30F5-4027-849F-AE9BB385F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28" y="855779"/>
            <a:ext cx="7668344" cy="257322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3E15428-0F3B-4F4E-9407-B0C79193C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51" y="3645024"/>
            <a:ext cx="8187497" cy="19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68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61FD14-A614-4FF0-9A0A-277371163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832922"/>
            <a:ext cx="4384774" cy="526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3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BC5163-93DD-4BB0-A07B-4B155643B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928687"/>
            <a:ext cx="62103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9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7F2065F-0C58-4AFA-9706-885CFCCA1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54" y="2634961"/>
            <a:ext cx="8256946" cy="276773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68A98CB-9E78-49B9-86A0-4BD037FB2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18183"/>
            <a:ext cx="8174909" cy="15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4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814216-BECF-483A-A328-96C3CFD25C36}"/>
              </a:ext>
            </a:extLst>
          </p:cNvPr>
          <p:cNvSpPr txBox="1"/>
          <p:nvPr/>
        </p:nvSpPr>
        <p:spPr>
          <a:xfrm>
            <a:off x="842119" y="1802260"/>
            <a:ext cx="760263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2000" b="1" dirty="0"/>
              <a:t>[</a:t>
            </a:r>
            <a:r>
              <a:rPr lang="ko-KR" altLang="en-US" sz="2000" b="1" dirty="0" err="1"/>
              <a:t>영산에어로웰</a:t>
            </a:r>
            <a:r>
              <a:rPr lang="ko-KR" altLang="en-US" sz="2000" b="1" dirty="0"/>
              <a:t> 부직포필터</a:t>
            </a:r>
            <a:r>
              <a:rPr lang="en-US" altLang="ko-KR" sz="2000" b="1" dirty="0"/>
              <a:t>]</a:t>
            </a:r>
            <a:r>
              <a:rPr lang="ko-KR" altLang="en-US" sz="2000" b="1" dirty="0"/>
              <a:t>의 적용 제품</a:t>
            </a:r>
            <a:endParaRPr lang="en-US" altLang="ko-KR" sz="2000" b="1" dirty="0"/>
          </a:p>
          <a:p>
            <a:pPr algn="r"/>
            <a:endParaRPr lang="en-US" altLang="ko-KR" b="1" dirty="0"/>
          </a:p>
          <a:p>
            <a:pPr algn="r"/>
            <a:r>
              <a:rPr lang="ko-KR" altLang="en-US" b="1" dirty="0"/>
              <a:t> </a:t>
            </a:r>
            <a:endParaRPr lang="en-US" b="1" dirty="0"/>
          </a:p>
          <a:p>
            <a:pPr algn="r"/>
            <a:endParaRPr lang="en-US" b="1" dirty="0"/>
          </a:p>
          <a:p>
            <a:pPr algn="r"/>
            <a:r>
              <a:rPr lang="en-US" b="1" dirty="0"/>
              <a:t>-</a:t>
            </a:r>
            <a:r>
              <a:rPr lang="ko-KR" altLang="en-US" b="1" dirty="0" err="1"/>
              <a:t>생물성</a:t>
            </a:r>
            <a:r>
              <a:rPr lang="ko-KR" altLang="en-US" b="1" dirty="0"/>
              <a:t> 연소가스 </a:t>
            </a:r>
            <a:r>
              <a:rPr lang="ko-KR" altLang="en-US" b="1" dirty="0" err="1"/>
              <a:t>집진기</a:t>
            </a:r>
            <a:endParaRPr lang="en-US" altLang="ko-KR" b="1" dirty="0"/>
          </a:p>
          <a:p>
            <a:pPr algn="r"/>
            <a:endParaRPr lang="en-US" b="1" dirty="0"/>
          </a:p>
          <a:p>
            <a:pPr algn="r"/>
            <a:r>
              <a:rPr lang="en-US" b="1" dirty="0"/>
              <a:t>-</a:t>
            </a:r>
            <a:r>
              <a:rPr lang="ko-KR" altLang="en-US" b="1" dirty="0"/>
              <a:t>산업용 공조기 필터</a:t>
            </a:r>
            <a:endParaRPr lang="en-US" altLang="ko-KR" b="1" dirty="0"/>
          </a:p>
          <a:p>
            <a:pPr algn="r"/>
            <a:endParaRPr lang="en-US" b="1" dirty="0"/>
          </a:p>
          <a:p>
            <a:pPr algn="r"/>
            <a:r>
              <a:rPr lang="en-US" b="1" dirty="0"/>
              <a:t>-</a:t>
            </a:r>
            <a:r>
              <a:rPr lang="ko-KR" altLang="en-US" b="1" dirty="0"/>
              <a:t>음식점</a:t>
            </a:r>
            <a:r>
              <a:rPr lang="en-US" altLang="ko-KR" b="1" dirty="0"/>
              <a:t>(</a:t>
            </a:r>
            <a:r>
              <a:rPr lang="ko-KR" altLang="en-US" b="1" dirty="0"/>
              <a:t>식당</a:t>
            </a:r>
            <a:r>
              <a:rPr lang="en-US" altLang="ko-KR" b="1" dirty="0"/>
              <a:t>, </a:t>
            </a:r>
            <a:r>
              <a:rPr lang="ko-KR" altLang="en-US" b="1" dirty="0"/>
              <a:t>카페</a:t>
            </a:r>
            <a:r>
              <a:rPr lang="en-US" altLang="ko-KR" b="1" dirty="0"/>
              <a:t>) </a:t>
            </a:r>
            <a:r>
              <a:rPr lang="ko-KR" altLang="en-US" b="1" dirty="0"/>
              <a:t>가스 및 연기 탈취용 </a:t>
            </a:r>
            <a:r>
              <a:rPr lang="ko-KR" altLang="en-US" b="1" dirty="0" err="1"/>
              <a:t>집진기</a:t>
            </a:r>
            <a:endParaRPr lang="en-US" altLang="ko-KR" b="1" dirty="0"/>
          </a:p>
          <a:p>
            <a:pPr algn="r"/>
            <a:endParaRPr lang="en-US" b="1" dirty="0"/>
          </a:p>
          <a:p>
            <a:pPr algn="r"/>
            <a:r>
              <a:rPr lang="en-US" b="1" dirty="0"/>
              <a:t>-</a:t>
            </a:r>
            <a:r>
              <a:rPr lang="ko-KR" altLang="en-US" b="1" dirty="0"/>
              <a:t>실내 공기청정기</a:t>
            </a:r>
            <a:endParaRPr lang="en-US" altLang="ko-KR" b="1" dirty="0"/>
          </a:p>
          <a:p>
            <a:pPr algn="r"/>
            <a:endParaRPr lang="en-US" b="1" dirty="0"/>
          </a:p>
          <a:p>
            <a:pPr algn="r"/>
            <a:r>
              <a:rPr lang="en-US" b="1" dirty="0"/>
              <a:t>-</a:t>
            </a:r>
            <a:r>
              <a:rPr lang="ko-KR" altLang="en-US" b="1" dirty="0"/>
              <a:t>마스크필터</a:t>
            </a:r>
            <a:endParaRPr lang="en-US" b="1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B7A1847-51B8-42A8-988F-EE6324E02D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498376" y="943544"/>
            <a:ext cx="8147248" cy="511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1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2164" y="2427176"/>
            <a:ext cx="82316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1" dirty="0"/>
              <a:t>특허증 출원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ko-KR" altLang="en-US" sz="1600" dirty="0"/>
              <a:t>셀룰로오스 및</a:t>
            </a:r>
            <a:r>
              <a:rPr lang="en-US" altLang="ko-KR" sz="1600" dirty="0"/>
              <a:t>/</a:t>
            </a:r>
            <a:r>
              <a:rPr lang="ko-KR" altLang="en-US" sz="1600" dirty="0"/>
              <a:t>또는 분말 활성탄이</a:t>
            </a:r>
            <a:endParaRPr lang="en-US" altLang="ko-KR" sz="1600" dirty="0"/>
          </a:p>
          <a:p>
            <a:r>
              <a:rPr lang="ko-KR" altLang="en-US" sz="1600" dirty="0" err="1"/>
              <a:t>함첨된</a:t>
            </a:r>
            <a:r>
              <a:rPr lang="ko-KR" altLang="en-US" sz="1600" dirty="0"/>
              <a:t> 공기정화 필터의 제조 방법</a:t>
            </a: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B598C4AB-800C-4DB2-8C4D-0C705A1FA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321" y="1075684"/>
            <a:ext cx="3422273" cy="47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4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156" y="2924944"/>
            <a:ext cx="82316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1" dirty="0" err="1"/>
              <a:t>한국건설생활환경시험연구원</a:t>
            </a:r>
            <a:r>
              <a:rPr lang="ko-KR" altLang="en-US" sz="1600" b="1" dirty="0"/>
              <a:t> 시험성적서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ko-KR" altLang="en-US" sz="1600" dirty="0"/>
              <a:t>미세먼지 집진효율</a:t>
            </a:r>
            <a:r>
              <a:rPr lang="en-US" altLang="ko-KR" sz="1600" dirty="0"/>
              <a:t> 98.4%</a:t>
            </a: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6FE9025F-8974-4D54-916A-590D9C4A72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44" y="1033966"/>
            <a:ext cx="3592581" cy="494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>
            <a:off x="1060505" y="323609"/>
            <a:ext cx="1989434" cy="424333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 연혁 및 특허</a:t>
            </a:r>
          </a:p>
        </p:txBody>
      </p:sp>
      <p:sp>
        <p:nvSpPr>
          <p:cNvPr id="6" name="양쪽 모서리가 둥근 사각형 5"/>
          <p:cNvSpPr/>
          <p:nvPr/>
        </p:nvSpPr>
        <p:spPr>
          <a:xfrm>
            <a:off x="318476" y="325000"/>
            <a:ext cx="967376" cy="432048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204C82"/>
                </a:solidFill>
                <a:latin typeface="08서울한강체 M" pitchFamily="18" charset="-127"/>
                <a:ea typeface="08서울한강체 M" pitchFamily="18" charset="-127"/>
              </a:rPr>
              <a:t>인사말</a:t>
            </a: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3000363" y="181069"/>
            <a:ext cx="2694267" cy="579422"/>
          </a:xfrm>
          <a:prstGeom prst="round2Same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08서울한강체 M" pitchFamily="18" charset="-127"/>
                <a:ea typeface="08서울한강체 M" pitchFamily="18" charset="-127"/>
              </a:rPr>
              <a:t>주요 상품 및 특허 </a:t>
            </a:r>
            <a:endParaRPr lang="ko-KR" altLang="en-US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4319" y="755657"/>
            <a:ext cx="8496153" cy="5464893"/>
          </a:xfrm>
          <a:prstGeom prst="rect">
            <a:avLst/>
          </a:prstGeom>
          <a:solidFill>
            <a:srgbClr val="FFFFFF"/>
          </a:solidFill>
          <a:ln>
            <a:solidFill>
              <a:srgbClr val="204C82"/>
            </a:solidFill>
          </a:ln>
          <a:effectLst>
            <a:outerShdw blurRad="50800" dist="38100" dir="19200000" algn="bl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886" y="3013501"/>
            <a:ext cx="82316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1" dirty="0"/>
              <a:t>한국생산기술연구원 시험성적서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ko-KR" altLang="en-US" sz="1600" dirty="0"/>
              <a:t>유해가스 탈취 </a:t>
            </a:r>
            <a:r>
              <a:rPr lang="ko-KR" altLang="en-US" sz="1600" dirty="0" err="1"/>
              <a:t>포집율</a:t>
            </a:r>
            <a:r>
              <a:rPr lang="en-US" altLang="ko-KR" sz="1600" dirty="0"/>
              <a:t> 96%</a:t>
            </a: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EA3D-A4CF-48D6-9749-1DE5D6EE5B1B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2" name="바닥글 개체 틀 81">
            <a:extLst>
              <a:ext uri="{FF2B5EF4-FFF2-40B4-BE49-F238E27FC236}">
                <a16:creationId xmlns:a16="http://schemas.microsoft.com/office/drawing/2014/main" id="{DC7E7F3A-1521-466F-8360-0DE2970884D4}"/>
              </a:ext>
            </a:extLst>
          </p:cNvPr>
          <p:cNvSpPr txBox="1">
            <a:spLocks/>
          </p:cNvSpPr>
          <p:nvPr/>
        </p:nvSpPr>
        <p:spPr>
          <a:xfrm>
            <a:off x="2839418" y="6356351"/>
            <a:ext cx="360804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영산에어로웰필터</a:t>
            </a:r>
            <a:r>
              <a:rPr lang="ko-KR" altLang="en-US" dirty="0"/>
              <a:t> </a:t>
            </a:r>
            <a:r>
              <a:rPr lang="en-US" altLang="ko-KR" dirty="0"/>
              <a:t>TEL 02)507-6488</a:t>
            </a:r>
            <a:endParaRPr lang="ko-KR" altLang="en-US" dirty="0"/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950D690D-0116-4DC9-971F-4B698F6E6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04" y="1217980"/>
            <a:ext cx="3372991" cy="458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8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525484" y="332656"/>
            <a:ext cx="80648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 rot="5400000">
            <a:off x="5514304" y="3392996"/>
            <a:ext cx="612068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>
            <a:spLocks/>
          </p:cNvSpPr>
          <p:nvPr/>
        </p:nvSpPr>
        <p:spPr>
          <a:xfrm>
            <a:off x="345465" y="1484784"/>
            <a:ext cx="8424933" cy="13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08서울한강체 M" pitchFamily="18" charset="-127"/>
                <a:cs typeface="+mn-cs"/>
              </a:rPr>
              <a:t>YoungSan</a:t>
            </a: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08서울한강체 M" pitchFamily="18" charset="-127"/>
                <a:cs typeface="+mn-cs"/>
              </a:rPr>
              <a:t> </a:t>
            </a:r>
            <a:r>
              <a:rPr kumimoji="0" lang="en-US" altLang="ko-K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08서울한강체 M" pitchFamily="18" charset="-127"/>
                <a:cs typeface="+mn-cs"/>
              </a:rPr>
              <a:t>Aerowell</a:t>
            </a: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08서울한강체 M" pitchFamily="18" charset="-127"/>
                <a:cs typeface="+mn-cs"/>
              </a:rPr>
              <a:t> Filter Co., Ltd.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08서울한강체 M" pitchFamily="18" charset="-127"/>
              <a:cs typeface="+mn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 rot="5400000">
            <a:off x="-2520788" y="3392996"/>
            <a:ext cx="612068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25484" y="6453336"/>
            <a:ext cx="80648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63889" y="4725144"/>
            <a:ext cx="2088227" cy="1614971"/>
          </a:xfrm>
          <a:prstGeom prst="rect">
            <a:avLst/>
          </a:prstGeom>
          <a:noFill/>
        </p:spPr>
      </p:pic>
      <p:sp>
        <p:nvSpPr>
          <p:cNvPr id="81" name="슬라이드 번호 개체 틀 8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03EA3D-A4CF-48D6-9749-1DE5D6EE5B1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바닥글 개체 틀 81"/>
          <p:cNvSpPr>
            <a:spLocks noGrp="1"/>
          </p:cNvSpPr>
          <p:nvPr>
            <p:ph type="ftr" sz="quarter" idx="11"/>
          </p:nvPr>
        </p:nvSpPr>
        <p:spPr>
          <a:xfrm>
            <a:off x="2833005" y="6453336"/>
            <a:ext cx="3608040" cy="365124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주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영산에어로웰필터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TEL 02)507-6488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0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475</Words>
  <Application>Microsoft Office PowerPoint</Application>
  <PresentationFormat>화면 슬라이드 쇼(4:3)</PresentationFormat>
  <Paragraphs>125</Paragraphs>
  <Slides>14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08서울남산체 M</vt:lpstr>
      <vt:lpstr>맑은 고딕</vt:lpstr>
      <vt:lpstr>Arial</vt:lpstr>
      <vt:lpstr>08서울한강체 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qw</dc:creator>
  <cp:lastModifiedBy>HUH YOU SUNG</cp:lastModifiedBy>
  <cp:revision>80</cp:revision>
  <dcterms:created xsi:type="dcterms:W3CDTF">2011-05-11T12:24:32Z</dcterms:created>
  <dcterms:modified xsi:type="dcterms:W3CDTF">2020-09-04T04:51:02Z</dcterms:modified>
</cp:coreProperties>
</file>