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handoutMasterIdLst>
    <p:handoutMasterId r:id="rId38"/>
  </p:handoutMasterIdLst>
  <p:sldIdLst>
    <p:sldId id="293" r:id="rId2"/>
    <p:sldId id="259" r:id="rId3"/>
    <p:sldId id="328" r:id="rId4"/>
    <p:sldId id="296" r:id="rId5"/>
    <p:sldId id="297" r:id="rId6"/>
    <p:sldId id="338" r:id="rId7"/>
    <p:sldId id="370" r:id="rId8"/>
    <p:sldId id="314" r:id="rId9"/>
    <p:sldId id="355" r:id="rId10"/>
    <p:sldId id="356" r:id="rId11"/>
    <p:sldId id="357" r:id="rId12"/>
    <p:sldId id="358" r:id="rId13"/>
    <p:sldId id="343" r:id="rId14"/>
    <p:sldId id="361" r:id="rId15"/>
    <p:sldId id="362" r:id="rId16"/>
    <p:sldId id="352" r:id="rId17"/>
    <p:sldId id="379" r:id="rId18"/>
    <p:sldId id="388" r:id="rId19"/>
    <p:sldId id="378" r:id="rId20"/>
    <p:sldId id="365" r:id="rId21"/>
    <p:sldId id="366" r:id="rId22"/>
    <p:sldId id="385" r:id="rId23"/>
    <p:sldId id="382" r:id="rId24"/>
    <p:sldId id="383" r:id="rId25"/>
    <p:sldId id="367" r:id="rId26"/>
    <p:sldId id="354" r:id="rId27"/>
    <p:sldId id="386" r:id="rId28"/>
    <p:sldId id="372" r:id="rId29"/>
    <p:sldId id="348" r:id="rId30"/>
    <p:sldId id="369" r:id="rId31"/>
    <p:sldId id="351" r:id="rId32"/>
    <p:sldId id="392" r:id="rId33"/>
    <p:sldId id="390" r:id="rId34"/>
    <p:sldId id="391" r:id="rId35"/>
    <p:sldId id="373" r:id="rId36"/>
  </p:sldIdLst>
  <p:sldSz cx="9906000" cy="6858000" type="A4"/>
  <p:notesSz cx="9939338" cy="6807200"/>
  <p:embeddedFontLst>
    <p:embeddedFont>
      <p:font typeface="HY견고딕" pitchFamily="18" charset="-127"/>
      <p:regular r:id="rId39"/>
    </p:embeddedFont>
    <p:embeddedFont>
      <p:font typeface="맑은 고딕" pitchFamily="50" charset="-127"/>
      <p:regular r:id="rId40"/>
      <p:bold r:id="rId41"/>
    </p:embeddedFont>
    <p:embeddedFont>
      <p:font typeface="HY울릉도M" charset="-127"/>
      <p:regular r:id="rId42"/>
    </p:embeddedFont>
    <p:embeddedFont>
      <p:font typeface="HY헤드라인M" pitchFamily="18" charset="-127"/>
      <p:regular r:id="rId43"/>
    </p:embeddedFont>
    <p:embeddedFont>
      <p:font typeface="Franklin Gothic Heavy" pitchFamily="34" charset="0"/>
      <p:regular r:id="rId44"/>
      <p:italic r:id="rId45"/>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5D2D"/>
    <a:srgbClr val="FF9900"/>
    <a:srgbClr val="0000FF"/>
    <a:srgbClr val="B2B6CA"/>
    <a:srgbClr val="FFCC00"/>
    <a:srgbClr val="0099FF"/>
    <a:srgbClr val="FF5050"/>
    <a:srgbClr val="95A7CF"/>
    <a:srgbClr val="A5CFD7"/>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31" autoAdjust="0"/>
    <p:restoredTop sz="91912" autoAdjust="0"/>
  </p:normalViewPr>
  <p:slideViewPr>
    <p:cSldViewPr>
      <p:cViewPr varScale="1">
        <p:scale>
          <a:sx n="103" d="100"/>
          <a:sy n="103" d="100"/>
        </p:scale>
        <p:origin x="-1818" y="-84"/>
      </p:cViewPr>
      <p:guideLst>
        <p:guide orient="horz" pos="799"/>
        <p:guide orient="horz" pos="2387"/>
        <p:guide orient="horz" pos="3702"/>
        <p:guide pos="3120"/>
        <p:guide pos="320"/>
        <p:guide pos="1351"/>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8" d="100"/>
          <a:sy n="88" d="100"/>
        </p:scale>
        <p:origin x="-3870" y="-120"/>
      </p:cViewPr>
      <p:guideLst>
        <p:guide orient="horz" pos="2144"/>
        <p:guide pos="313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A00C03-BDFD-48AB-84C3-7FE37CF1F17A}" type="doc">
      <dgm:prSet loTypeId="urn:microsoft.com/office/officeart/2005/8/layout/orgChart1" loCatId="hierarchy" qsTypeId="urn:microsoft.com/office/officeart/2005/8/quickstyle/simple1" qsCatId="simple" csTypeId="urn:microsoft.com/office/officeart/2005/8/colors/colorful1#1" csCatId="colorful" phldr="1"/>
      <dgm:spPr/>
      <dgm:t>
        <a:bodyPr/>
        <a:lstStyle/>
        <a:p>
          <a:pPr latinLnBrk="1"/>
          <a:endParaRPr lang="ko-KR" altLang="en-US"/>
        </a:p>
      </dgm:t>
    </dgm:pt>
    <dgm:pt modelId="{90E15543-C2BB-4FED-A784-1ECB35070176}">
      <dgm:prSet phldrT="[텍스트]" custT="1"/>
      <dgm:spPr/>
      <dgm:t>
        <a:bodyPr/>
        <a:lstStyle/>
        <a:p>
          <a:pPr latinLnBrk="1"/>
          <a:r>
            <a:rPr lang="ko-KR" altLang="en-US" sz="1200" b="1" dirty="0" smtClean="0">
              <a:latin typeface="HY울릉도M" pitchFamily="18" charset="-127"/>
              <a:ea typeface="HY울릉도M" pitchFamily="18" charset="-127"/>
            </a:rPr>
            <a:t>대표이사</a:t>
          </a:r>
          <a:endParaRPr lang="ko-KR" altLang="en-US" sz="1200" b="1" dirty="0">
            <a:latin typeface="HY울릉도M" pitchFamily="18" charset="-127"/>
            <a:ea typeface="HY울릉도M" pitchFamily="18" charset="-127"/>
          </a:endParaRPr>
        </a:p>
      </dgm:t>
    </dgm:pt>
    <dgm:pt modelId="{0CA8CD07-1CF9-4EC4-B865-7FA5DFC17B7B}" type="parTrans" cxnId="{4CC5961D-BF4D-4CC4-B1B4-0473A44795B9}">
      <dgm:prSet/>
      <dgm:spPr/>
      <dgm:t>
        <a:bodyPr/>
        <a:lstStyle/>
        <a:p>
          <a:pPr latinLnBrk="1"/>
          <a:endParaRPr lang="ko-KR" altLang="en-US" sz="1400" b="1">
            <a:latin typeface="HY울릉도M" pitchFamily="18" charset="-127"/>
            <a:ea typeface="HY울릉도M" pitchFamily="18" charset="-127"/>
          </a:endParaRPr>
        </a:p>
      </dgm:t>
    </dgm:pt>
    <dgm:pt modelId="{4A14F75B-245B-4FCA-83E1-3070BD74AA19}" type="sibTrans" cxnId="{4CC5961D-BF4D-4CC4-B1B4-0473A44795B9}">
      <dgm:prSet/>
      <dgm:spPr/>
      <dgm:t>
        <a:bodyPr/>
        <a:lstStyle/>
        <a:p>
          <a:pPr latinLnBrk="1"/>
          <a:endParaRPr lang="ko-KR" altLang="en-US" sz="1400" b="1">
            <a:latin typeface="HY울릉도M" pitchFamily="18" charset="-127"/>
            <a:ea typeface="HY울릉도M" pitchFamily="18" charset="-127"/>
          </a:endParaRPr>
        </a:p>
      </dgm:t>
    </dgm:pt>
    <dgm:pt modelId="{1C697D1B-F26A-40C5-A517-063DE4E200CD}" type="asst">
      <dgm:prSet phldrT="[텍스트]" custT="1"/>
      <dgm:spPr/>
      <dgm:t>
        <a:bodyPr/>
        <a:lstStyle/>
        <a:p>
          <a:pPr latinLnBrk="1"/>
          <a:r>
            <a:rPr lang="ko-KR" altLang="en-US" sz="1200" b="1" dirty="0" smtClean="0">
              <a:latin typeface="HY울릉도M" pitchFamily="18" charset="-127"/>
              <a:ea typeface="HY울릉도M" pitchFamily="18" charset="-127"/>
            </a:rPr>
            <a:t>기업부설연구소</a:t>
          </a:r>
          <a:endParaRPr lang="ko-KR" altLang="en-US" sz="1200" b="1" dirty="0">
            <a:latin typeface="HY울릉도M" pitchFamily="18" charset="-127"/>
            <a:ea typeface="HY울릉도M" pitchFamily="18" charset="-127"/>
          </a:endParaRPr>
        </a:p>
      </dgm:t>
    </dgm:pt>
    <dgm:pt modelId="{4A917580-A380-4377-8455-BBBF6D9EED46}" type="parTrans" cxnId="{8F6D7613-B125-4CF7-B6CB-535105EAA33C}">
      <dgm:prSet/>
      <dgm:spPr/>
      <dgm:t>
        <a:bodyPr/>
        <a:lstStyle/>
        <a:p>
          <a:pPr latinLnBrk="1"/>
          <a:endParaRPr lang="ko-KR" altLang="en-US" sz="1400" b="1">
            <a:latin typeface="HY울릉도M" pitchFamily="18" charset="-127"/>
            <a:ea typeface="HY울릉도M" pitchFamily="18" charset="-127"/>
          </a:endParaRPr>
        </a:p>
      </dgm:t>
    </dgm:pt>
    <dgm:pt modelId="{F84FF486-C075-419F-AF2D-8ABCD9BBF6CC}" type="sibTrans" cxnId="{8F6D7613-B125-4CF7-B6CB-535105EAA33C}">
      <dgm:prSet/>
      <dgm:spPr/>
      <dgm:t>
        <a:bodyPr/>
        <a:lstStyle/>
        <a:p>
          <a:pPr latinLnBrk="1"/>
          <a:endParaRPr lang="ko-KR" altLang="en-US" sz="1400" b="1">
            <a:latin typeface="HY울릉도M" pitchFamily="18" charset="-127"/>
            <a:ea typeface="HY울릉도M" pitchFamily="18" charset="-127"/>
          </a:endParaRPr>
        </a:p>
      </dgm:t>
    </dgm:pt>
    <dgm:pt modelId="{CDE24BC3-B6E8-49A2-86D0-0E39790748EE}">
      <dgm:prSet phldrT="[텍스트]" custT="1"/>
      <dgm:spPr/>
      <dgm:t>
        <a:bodyPr/>
        <a:lstStyle/>
        <a:p>
          <a:pPr latinLnBrk="1"/>
          <a:r>
            <a:rPr lang="ko-KR" altLang="en-US" sz="1200" b="1" dirty="0" smtClean="0">
              <a:latin typeface="HY울릉도M" pitchFamily="18" charset="-127"/>
              <a:ea typeface="HY울릉도M" pitchFamily="18" charset="-127"/>
            </a:rPr>
            <a:t>생산</a:t>
          </a:r>
          <a:r>
            <a:rPr lang="en-US" altLang="ko-KR" sz="1200" b="1" dirty="0" smtClean="0">
              <a:latin typeface="HY울릉도M" pitchFamily="18" charset="-127"/>
              <a:ea typeface="HY울릉도M" pitchFamily="18" charset="-127"/>
            </a:rPr>
            <a:t>/</a:t>
          </a:r>
          <a:r>
            <a:rPr lang="ko-KR" altLang="en-US" sz="1200" b="1" dirty="0" smtClean="0">
              <a:latin typeface="HY울릉도M" pitchFamily="18" charset="-127"/>
              <a:ea typeface="HY울릉도M" pitchFamily="18" charset="-127"/>
            </a:rPr>
            <a:t>품질</a:t>
          </a:r>
          <a:endParaRPr lang="ko-KR" altLang="en-US" sz="1200" b="1" dirty="0">
            <a:latin typeface="HY울릉도M" pitchFamily="18" charset="-127"/>
            <a:ea typeface="HY울릉도M" pitchFamily="18" charset="-127"/>
          </a:endParaRPr>
        </a:p>
      </dgm:t>
    </dgm:pt>
    <dgm:pt modelId="{5FCC938D-BAA2-4766-AAA2-AB219D6AA8C8}" type="parTrans" cxnId="{6A4D1DD4-D742-482E-A770-272215B6D460}">
      <dgm:prSet/>
      <dgm:spPr/>
      <dgm:t>
        <a:bodyPr/>
        <a:lstStyle/>
        <a:p>
          <a:pPr latinLnBrk="1"/>
          <a:endParaRPr lang="ko-KR" altLang="en-US" sz="1400" b="1">
            <a:latin typeface="HY울릉도M" pitchFamily="18" charset="-127"/>
            <a:ea typeface="HY울릉도M" pitchFamily="18" charset="-127"/>
          </a:endParaRPr>
        </a:p>
      </dgm:t>
    </dgm:pt>
    <dgm:pt modelId="{D6BC14BE-FADC-423F-8FF8-811658F02B21}" type="sibTrans" cxnId="{6A4D1DD4-D742-482E-A770-272215B6D460}">
      <dgm:prSet/>
      <dgm:spPr/>
      <dgm:t>
        <a:bodyPr/>
        <a:lstStyle/>
        <a:p>
          <a:pPr latinLnBrk="1"/>
          <a:endParaRPr lang="ko-KR" altLang="en-US" sz="1400" b="1">
            <a:latin typeface="HY울릉도M" pitchFamily="18" charset="-127"/>
            <a:ea typeface="HY울릉도M" pitchFamily="18" charset="-127"/>
          </a:endParaRPr>
        </a:p>
      </dgm:t>
    </dgm:pt>
    <dgm:pt modelId="{48B7C729-6922-4183-9B34-F16341696614}">
      <dgm:prSet phldrT="[텍스트]" custT="1"/>
      <dgm:spPr/>
      <dgm:t>
        <a:bodyPr/>
        <a:lstStyle/>
        <a:p>
          <a:pPr latinLnBrk="1"/>
          <a:r>
            <a:rPr lang="ko-KR" altLang="en-US" sz="1200" b="1" dirty="0" smtClean="0">
              <a:latin typeface="HY울릉도M" pitchFamily="18" charset="-127"/>
              <a:ea typeface="HY울릉도M" pitchFamily="18" charset="-127"/>
            </a:rPr>
            <a:t>영업총괄</a:t>
          </a:r>
          <a:endParaRPr lang="ko-KR" altLang="en-US" sz="1200" b="1" dirty="0">
            <a:latin typeface="HY울릉도M" pitchFamily="18" charset="-127"/>
            <a:ea typeface="HY울릉도M" pitchFamily="18" charset="-127"/>
          </a:endParaRPr>
        </a:p>
      </dgm:t>
    </dgm:pt>
    <dgm:pt modelId="{0E19A08A-FD5D-4C30-93B0-E9EEC386B7D0}" type="parTrans" cxnId="{D53E89E9-2040-4890-95BD-191524002872}">
      <dgm:prSet/>
      <dgm:spPr/>
      <dgm:t>
        <a:bodyPr/>
        <a:lstStyle/>
        <a:p>
          <a:pPr latinLnBrk="1"/>
          <a:endParaRPr lang="ko-KR" altLang="en-US" sz="1400" b="1">
            <a:latin typeface="HY울릉도M" pitchFamily="18" charset="-127"/>
            <a:ea typeface="HY울릉도M" pitchFamily="18" charset="-127"/>
          </a:endParaRPr>
        </a:p>
      </dgm:t>
    </dgm:pt>
    <dgm:pt modelId="{B2649947-2880-4A88-9C05-36A5A835961C}" type="sibTrans" cxnId="{D53E89E9-2040-4890-95BD-191524002872}">
      <dgm:prSet/>
      <dgm:spPr/>
      <dgm:t>
        <a:bodyPr/>
        <a:lstStyle/>
        <a:p>
          <a:pPr latinLnBrk="1"/>
          <a:endParaRPr lang="ko-KR" altLang="en-US" sz="1400" b="1">
            <a:latin typeface="HY울릉도M" pitchFamily="18" charset="-127"/>
            <a:ea typeface="HY울릉도M" pitchFamily="18" charset="-127"/>
          </a:endParaRPr>
        </a:p>
      </dgm:t>
    </dgm:pt>
    <dgm:pt modelId="{362963B3-8281-420C-9E7C-34E0A1607E41}">
      <dgm:prSet phldrT="[텍스트]" custT="1"/>
      <dgm:spPr/>
      <dgm:t>
        <a:bodyPr/>
        <a:lstStyle/>
        <a:p>
          <a:pPr latinLnBrk="1"/>
          <a:r>
            <a:rPr lang="ko-KR" altLang="en-US" sz="1200" b="1" dirty="0" smtClean="0">
              <a:latin typeface="HY울릉도M" pitchFamily="18" charset="-127"/>
              <a:ea typeface="HY울릉도M" pitchFamily="18" charset="-127"/>
            </a:rPr>
            <a:t>경영지원</a:t>
          </a:r>
          <a:endParaRPr lang="ko-KR" altLang="en-US" sz="1200" b="1" dirty="0">
            <a:latin typeface="HY울릉도M" pitchFamily="18" charset="-127"/>
            <a:ea typeface="HY울릉도M" pitchFamily="18" charset="-127"/>
          </a:endParaRPr>
        </a:p>
      </dgm:t>
    </dgm:pt>
    <dgm:pt modelId="{C3DA38AA-DAD6-4564-B7E1-F4C379E89273}" type="parTrans" cxnId="{E3B06448-93A1-45CE-BCA8-B482229F4011}">
      <dgm:prSet/>
      <dgm:spPr/>
      <dgm:t>
        <a:bodyPr/>
        <a:lstStyle/>
        <a:p>
          <a:pPr latinLnBrk="1"/>
          <a:endParaRPr lang="ko-KR" altLang="en-US" sz="1400" b="1">
            <a:latin typeface="HY울릉도M" pitchFamily="18" charset="-127"/>
            <a:ea typeface="HY울릉도M" pitchFamily="18" charset="-127"/>
          </a:endParaRPr>
        </a:p>
      </dgm:t>
    </dgm:pt>
    <dgm:pt modelId="{B8C761D3-8BC1-4338-9F14-DE94361BB84B}" type="sibTrans" cxnId="{E3B06448-93A1-45CE-BCA8-B482229F4011}">
      <dgm:prSet/>
      <dgm:spPr/>
      <dgm:t>
        <a:bodyPr/>
        <a:lstStyle/>
        <a:p>
          <a:pPr latinLnBrk="1"/>
          <a:endParaRPr lang="ko-KR" altLang="en-US" sz="1400" b="1">
            <a:latin typeface="HY울릉도M" pitchFamily="18" charset="-127"/>
            <a:ea typeface="HY울릉도M" pitchFamily="18" charset="-127"/>
          </a:endParaRPr>
        </a:p>
      </dgm:t>
    </dgm:pt>
    <dgm:pt modelId="{B9030427-047C-4B36-92EA-E95EC056E826}" type="asst">
      <dgm:prSet custT="1"/>
      <dgm:spPr/>
      <dgm:t>
        <a:bodyPr/>
        <a:lstStyle/>
        <a:p>
          <a:pPr latinLnBrk="1"/>
          <a:r>
            <a:rPr lang="ko-KR" altLang="en-US" sz="1050" dirty="0" err="1" smtClean="0">
              <a:latin typeface="HY울릉도M" pitchFamily="18" charset="-127"/>
              <a:ea typeface="HY울릉도M" pitchFamily="18" charset="-127"/>
            </a:rPr>
            <a:t>선박팀</a:t>
          </a:r>
          <a:endParaRPr lang="ko-KR" altLang="en-US" sz="1050" dirty="0">
            <a:latin typeface="HY울릉도M" pitchFamily="18" charset="-127"/>
            <a:ea typeface="HY울릉도M" pitchFamily="18" charset="-127"/>
          </a:endParaRPr>
        </a:p>
      </dgm:t>
    </dgm:pt>
    <dgm:pt modelId="{E74BE998-61B3-4D9D-83F1-C0CF24A34628}" type="parTrans" cxnId="{D65EC533-87CE-4B6D-B402-8B66F243A027}">
      <dgm:prSet/>
      <dgm:spPr/>
      <dgm:t>
        <a:bodyPr/>
        <a:lstStyle/>
        <a:p>
          <a:pPr latinLnBrk="1"/>
          <a:endParaRPr lang="ko-KR" altLang="en-US"/>
        </a:p>
      </dgm:t>
    </dgm:pt>
    <dgm:pt modelId="{548482E4-BFEC-4BCD-B0FB-68DF1F76DAD3}" type="sibTrans" cxnId="{D65EC533-87CE-4B6D-B402-8B66F243A027}">
      <dgm:prSet/>
      <dgm:spPr/>
      <dgm:t>
        <a:bodyPr/>
        <a:lstStyle/>
        <a:p>
          <a:pPr latinLnBrk="1"/>
          <a:endParaRPr lang="ko-KR" altLang="en-US"/>
        </a:p>
      </dgm:t>
    </dgm:pt>
    <dgm:pt modelId="{44368055-FE16-471E-BFF6-D28B2950ED39}" type="asst">
      <dgm:prSet custT="1"/>
      <dgm:spPr/>
      <dgm:t>
        <a:bodyPr/>
        <a:lstStyle/>
        <a:p>
          <a:pPr latinLnBrk="1"/>
          <a:r>
            <a:rPr lang="ko-KR" altLang="en-US" sz="1050" dirty="0" err="1" smtClean="0">
              <a:latin typeface="HY울릉도M" pitchFamily="18" charset="-127"/>
              <a:ea typeface="HY울릉도M" pitchFamily="18" charset="-127"/>
            </a:rPr>
            <a:t>구조물팀</a:t>
          </a:r>
          <a:endParaRPr lang="ko-KR" altLang="en-US" sz="1050" dirty="0">
            <a:latin typeface="HY울릉도M" pitchFamily="18" charset="-127"/>
            <a:ea typeface="HY울릉도M" pitchFamily="18" charset="-127"/>
          </a:endParaRPr>
        </a:p>
      </dgm:t>
    </dgm:pt>
    <dgm:pt modelId="{2D9A9971-2566-4F86-95F1-D2F507BF8062}" type="parTrans" cxnId="{42FE0616-E557-417D-BED4-BCBC1DF306BA}">
      <dgm:prSet/>
      <dgm:spPr/>
      <dgm:t>
        <a:bodyPr/>
        <a:lstStyle/>
        <a:p>
          <a:pPr latinLnBrk="1"/>
          <a:endParaRPr lang="ko-KR" altLang="en-US"/>
        </a:p>
      </dgm:t>
    </dgm:pt>
    <dgm:pt modelId="{D2880135-8299-4036-A37F-F3F3FA43DE41}" type="sibTrans" cxnId="{42FE0616-E557-417D-BED4-BCBC1DF306BA}">
      <dgm:prSet/>
      <dgm:spPr/>
      <dgm:t>
        <a:bodyPr/>
        <a:lstStyle/>
        <a:p>
          <a:pPr latinLnBrk="1"/>
          <a:endParaRPr lang="ko-KR" altLang="en-US"/>
        </a:p>
      </dgm:t>
    </dgm:pt>
    <dgm:pt modelId="{1E48CECD-7A03-41FC-9099-5A718F630DF4}" type="pres">
      <dgm:prSet presAssocID="{FAA00C03-BDFD-48AB-84C3-7FE37CF1F17A}" presName="hierChild1" presStyleCnt="0">
        <dgm:presLayoutVars>
          <dgm:orgChart val="1"/>
          <dgm:chPref val="1"/>
          <dgm:dir/>
          <dgm:animOne val="branch"/>
          <dgm:animLvl val="lvl"/>
          <dgm:resizeHandles/>
        </dgm:presLayoutVars>
      </dgm:prSet>
      <dgm:spPr/>
      <dgm:t>
        <a:bodyPr/>
        <a:lstStyle/>
        <a:p>
          <a:pPr latinLnBrk="1"/>
          <a:endParaRPr lang="ko-KR" altLang="en-US"/>
        </a:p>
      </dgm:t>
    </dgm:pt>
    <dgm:pt modelId="{1D398DED-6C47-4325-8D0D-AE094120B520}" type="pres">
      <dgm:prSet presAssocID="{90E15543-C2BB-4FED-A784-1ECB35070176}" presName="hierRoot1" presStyleCnt="0">
        <dgm:presLayoutVars>
          <dgm:hierBranch val="init"/>
        </dgm:presLayoutVars>
      </dgm:prSet>
      <dgm:spPr/>
    </dgm:pt>
    <dgm:pt modelId="{463BA646-0CEA-4D92-8D44-3B52C4F1B415}" type="pres">
      <dgm:prSet presAssocID="{90E15543-C2BB-4FED-A784-1ECB35070176}" presName="rootComposite1" presStyleCnt="0"/>
      <dgm:spPr/>
    </dgm:pt>
    <dgm:pt modelId="{4F588493-96AE-4078-9F3E-9919347BCB11}" type="pres">
      <dgm:prSet presAssocID="{90E15543-C2BB-4FED-A784-1ECB35070176}" presName="rootText1" presStyleLbl="node0" presStyleIdx="0" presStyleCnt="1">
        <dgm:presLayoutVars>
          <dgm:chPref val="3"/>
        </dgm:presLayoutVars>
      </dgm:prSet>
      <dgm:spPr/>
      <dgm:t>
        <a:bodyPr/>
        <a:lstStyle/>
        <a:p>
          <a:pPr latinLnBrk="1"/>
          <a:endParaRPr lang="ko-KR" altLang="en-US"/>
        </a:p>
      </dgm:t>
    </dgm:pt>
    <dgm:pt modelId="{1C2BB4A6-6F01-42DE-B2EC-57FA678B4923}" type="pres">
      <dgm:prSet presAssocID="{90E15543-C2BB-4FED-A784-1ECB35070176}" presName="rootConnector1" presStyleLbl="node1" presStyleIdx="0" presStyleCnt="0"/>
      <dgm:spPr/>
      <dgm:t>
        <a:bodyPr/>
        <a:lstStyle/>
        <a:p>
          <a:pPr latinLnBrk="1"/>
          <a:endParaRPr lang="ko-KR" altLang="en-US"/>
        </a:p>
      </dgm:t>
    </dgm:pt>
    <dgm:pt modelId="{194C23D2-C0B3-4F43-A330-E7359692B7EE}" type="pres">
      <dgm:prSet presAssocID="{90E15543-C2BB-4FED-A784-1ECB35070176}" presName="hierChild2" presStyleCnt="0"/>
      <dgm:spPr/>
    </dgm:pt>
    <dgm:pt modelId="{FF9133AC-D32A-4956-B7A2-357AA317C24C}" type="pres">
      <dgm:prSet presAssocID="{5FCC938D-BAA2-4766-AAA2-AB219D6AA8C8}" presName="Name37" presStyleLbl="parChTrans1D2" presStyleIdx="0" presStyleCnt="4"/>
      <dgm:spPr/>
      <dgm:t>
        <a:bodyPr/>
        <a:lstStyle/>
        <a:p>
          <a:pPr latinLnBrk="1"/>
          <a:endParaRPr lang="ko-KR" altLang="en-US"/>
        </a:p>
      </dgm:t>
    </dgm:pt>
    <dgm:pt modelId="{99E853D0-3B13-4909-9F3A-7AE1F1184830}" type="pres">
      <dgm:prSet presAssocID="{CDE24BC3-B6E8-49A2-86D0-0E39790748EE}" presName="hierRoot2" presStyleCnt="0">
        <dgm:presLayoutVars>
          <dgm:hierBranch val="init"/>
        </dgm:presLayoutVars>
      </dgm:prSet>
      <dgm:spPr/>
    </dgm:pt>
    <dgm:pt modelId="{DB9087D1-0D9E-4403-B897-03140ABFDBAE}" type="pres">
      <dgm:prSet presAssocID="{CDE24BC3-B6E8-49A2-86D0-0E39790748EE}" presName="rootComposite" presStyleCnt="0"/>
      <dgm:spPr/>
    </dgm:pt>
    <dgm:pt modelId="{1FA49620-EB10-4A3F-962B-24417279861B}" type="pres">
      <dgm:prSet presAssocID="{CDE24BC3-B6E8-49A2-86D0-0E39790748EE}" presName="rootText" presStyleLbl="node2" presStyleIdx="0" presStyleCnt="3" custLinFactNeighborX="-5537" custLinFactNeighborY="-3852">
        <dgm:presLayoutVars>
          <dgm:chPref val="3"/>
        </dgm:presLayoutVars>
      </dgm:prSet>
      <dgm:spPr/>
      <dgm:t>
        <a:bodyPr/>
        <a:lstStyle/>
        <a:p>
          <a:pPr latinLnBrk="1"/>
          <a:endParaRPr lang="ko-KR" altLang="en-US"/>
        </a:p>
      </dgm:t>
    </dgm:pt>
    <dgm:pt modelId="{442D3FF7-D428-4378-9836-CA499ADB5643}" type="pres">
      <dgm:prSet presAssocID="{CDE24BC3-B6E8-49A2-86D0-0E39790748EE}" presName="rootConnector" presStyleLbl="node2" presStyleIdx="0" presStyleCnt="3"/>
      <dgm:spPr/>
      <dgm:t>
        <a:bodyPr/>
        <a:lstStyle/>
        <a:p>
          <a:pPr latinLnBrk="1"/>
          <a:endParaRPr lang="ko-KR" altLang="en-US"/>
        </a:p>
      </dgm:t>
    </dgm:pt>
    <dgm:pt modelId="{BAFF26A7-B09B-4675-93C4-4FD43DA58D95}" type="pres">
      <dgm:prSet presAssocID="{CDE24BC3-B6E8-49A2-86D0-0E39790748EE}" presName="hierChild4" presStyleCnt="0"/>
      <dgm:spPr/>
    </dgm:pt>
    <dgm:pt modelId="{8BC69F2F-2DDB-4E89-957B-6590166D52EA}" type="pres">
      <dgm:prSet presAssocID="{CDE24BC3-B6E8-49A2-86D0-0E39790748EE}" presName="hierChild5" presStyleCnt="0"/>
      <dgm:spPr/>
    </dgm:pt>
    <dgm:pt modelId="{D3E54173-A6A6-4D2E-B0DB-FC15E21B1997}" type="pres">
      <dgm:prSet presAssocID="{E74BE998-61B3-4D9D-83F1-C0CF24A34628}" presName="Name111" presStyleLbl="parChTrans1D3" presStyleIdx="0" presStyleCnt="2"/>
      <dgm:spPr/>
      <dgm:t>
        <a:bodyPr/>
        <a:lstStyle/>
        <a:p>
          <a:pPr latinLnBrk="1"/>
          <a:endParaRPr lang="ko-KR" altLang="en-US"/>
        </a:p>
      </dgm:t>
    </dgm:pt>
    <dgm:pt modelId="{CABBAB88-43AC-4542-B66A-B9348CB25D01}" type="pres">
      <dgm:prSet presAssocID="{B9030427-047C-4B36-92EA-E95EC056E826}" presName="hierRoot3" presStyleCnt="0">
        <dgm:presLayoutVars>
          <dgm:hierBranch val="init"/>
        </dgm:presLayoutVars>
      </dgm:prSet>
      <dgm:spPr/>
    </dgm:pt>
    <dgm:pt modelId="{F879EF32-385F-419A-997E-BCDBFC4D971C}" type="pres">
      <dgm:prSet presAssocID="{B9030427-047C-4B36-92EA-E95EC056E826}" presName="rootComposite3" presStyleCnt="0"/>
      <dgm:spPr/>
    </dgm:pt>
    <dgm:pt modelId="{4BFD2904-B987-4FA5-B92A-DF4D6F778A7A}" type="pres">
      <dgm:prSet presAssocID="{B9030427-047C-4B36-92EA-E95EC056E826}" presName="rootText3" presStyleLbl="asst2" presStyleIdx="0" presStyleCnt="2" custScaleX="73486" custScaleY="67167" custLinFactNeighborX="-11775" custLinFactNeighborY="-1081">
        <dgm:presLayoutVars>
          <dgm:chPref val="3"/>
        </dgm:presLayoutVars>
      </dgm:prSet>
      <dgm:spPr/>
      <dgm:t>
        <a:bodyPr/>
        <a:lstStyle/>
        <a:p>
          <a:pPr latinLnBrk="1"/>
          <a:endParaRPr lang="ko-KR" altLang="en-US"/>
        </a:p>
      </dgm:t>
    </dgm:pt>
    <dgm:pt modelId="{28BC03F5-A0E7-4050-BB72-27371B178F50}" type="pres">
      <dgm:prSet presAssocID="{B9030427-047C-4B36-92EA-E95EC056E826}" presName="rootConnector3" presStyleLbl="asst2" presStyleIdx="0" presStyleCnt="2"/>
      <dgm:spPr/>
      <dgm:t>
        <a:bodyPr/>
        <a:lstStyle/>
        <a:p>
          <a:pPr latinLnBrk="1"/>
          <a:endParaRPr lang="ko-KR" altLang="en-US"/>
        </a:p>
      </dgm:t>
    </dgm:pt>
    <dgm:pt modelId="{C1A3C523-1F68-4DAB-9240-2A88FD94CB6B}" type="pres">
      <dgm:prSet presAssocID="{B9030427-047C-4B36-92EA-E95EC056E826}" presName="hierChild6" presStyleCnt="0"/>
      <dgm:spPr/>
    </dgm:pt>
    <dgm:pt modelId="{35D7103F-2E8A-4C70-A3FC-1F6C60C7FF5F}" type="pres">
      <dgm:prSet presAssocID="{B9030427-047C-4B36-92EA-E95EC056E826}" presName="hierChild7" presStyleCnt="0"/>
      <dgm:spPr/>
    </dgm:pt>
    <dgm:pt modelId="{6078625F-9EA2-4630-9F5D-63542860AD74}" type="pres">
      <dgm:prSet presAssocID="{2D9A9971-2566-4F86-95F1-D2F507BF8062}" presName="Name111" presStyleLbl="parChTrans1D3" presStyleIdx="1" presStyleCnt="2"/>
      <dgm:spPr/>
      <dgm:t>
        <a:bodyPr/>
        <a:lstStyle/>
        <a:p>
          <a:pPr latinLnBrk="1"/>
          <a:endParaRPr lang="ko-KR" altLang="en-US"/>
        </a:p>
      </dgm:t>
    </dgm:pt>
    <dgm:pt modelId="{364AB154-DCD8-4D4D-93E6-1D43773D2F60}" type="pres">
      <dgm:prSet presAssocID="{44368055-FE16-471E-BFF6-D28B2950ED39}" presName="hierRoot3" presStyleCnt="0">
        <dgm:presLayoutVars>
          <dgm:hierBranch val="init"/>
        </dgm:presLayoutVars>
      </dgm:prSet>
      <dgm:spPr/>
    </dgm:pt>
    <dgm:pt modelId="{5C175A2E-4DA5-4C8D-96CE-063DB4228275}" type="pres">
      <dgm:prSet presAssocID="{44368055-FE16-471E-BFF6-D28B2950ED39}" presName="rootComposite3" presStyleCnt="0"/>
      <dgm:spPr/>
    </dgm:pt>
    <dgm:pt modelId="{264FDC94-37E7-4578-9C8A-59C54198213E}" type="pres">
      <dgm:prSet presAssocID="{44368055-FE16-471E-BFF6-D28B2950ED39}" presName="rootText3" presStyleLbl="asst2" presStyleIdx="1" presStyleCnt="2" custScaleX="73486" custScaleY="67167" custLinFactNeighborX="-12570" custLinFactNeighborY="0">
        <dgm:presLayoutVars>
          <dgm:chPref val="3"/>
        </dgm:presLayoutVars>
      </dgm:prSet>
      <dgm:spPr/>
      <dgm:t>
        <a:bodyPr/>
        <a:lstStyle/>
        <a:p>
          <a:pPr latinLnBrk="1"/>
          <a:endParaRPr lang="ko-KR" altLang="en-US"/>
        </a:p>
      </dgm:t>
    </dgm:pt>
    <dgm:pt modelId="{09A43834-74B9-4FBF-A23E-EFA01D1A7FB2}" type="pres">
      <dgm:prSet presAssocID="{44368055-FE16-471E-BFF6-D28B2950ED39}" presName="rootConnector3" presStyleLbl="asst2" presStyleIdx="1" presStyleCnt="2"/>
      <dgm:spPr/>
      <dgm:t>
        <a:bodyPr/>
        <a:lstStyle/>
        <a:p>
          <a:pPr latinLnBrk="1"/>
          <a:endParaRPr lang="ko-KR" altLang="en-US"/>
        </a:p>
      </dgm:t>
    </dgm:pt>
    <dgm:pt modelId="{F2C6D660-8D8A-4BA8-B423-65027ACF5948}" type="pres">
      <dgm:prSet presAssocID="{44368055-FE16-471E-BFF6-D28B2950ED39}" presName="hierChild6" presStyleCnt="0"/>
      <dgm:spPr/>
    </dgm:pt>
    <dgm:pt modelId="{66FB917B-A8FC-46FC-B41B-EFEA90D64FFE}" type="pres">
      <dgm:prSet presAssocID="{44368055-FE16-471E-BFF6-D28B2950ED39}" presName="hierChild7" presStyleCnt="0"/>
      <dgm:spPr/>
    </dgm:pt>
    <dgm:pt modelId="{2E95AB8B-F101-478D-9B08-B487676F369B}" type="pres">
      <dgm:prSet presAssocID="{0E19A08A-FD5D-4C30-93B0-E9EEC386B7D0}" presName="Name37" presStyleLbl="parChTrans1D2" presStyleIdx="1" presStyleCnt="4"/>
      <dgm:spPr/>
      <dgm:t>
        <a:bodyPr/>
        <a:lstStyle/>
        <a:p>
          <a:pPr latinLnBrk="1"/>
          <a:endParaRPr lang="ko-KR" altLang="en-US"/>
        </a:p>
      </dgm:t>
    </dgm:pt>
    <dgm:pt modelId="{2F8D5875-1732-4B7D-A263-9AD9148BE017}" type="pres">
      <dgm:prSet presAssocID="{48B7C729-6922-4183-9B34-F16341696614}" presName="hierRoot2" presStyleCnt="0">
        <dgm:presLayoutVars>
          <dgm:hierBranch val="init"/>
        </dgm:presLayoutVars>
      </dgm:prSet>
      <dgm:spPr/>
    </dgm:pt>
    <dgm:pt modelId="{10880E76-087F-44B0-A594-A551D6016E7B}" type="pres">
      <dgm:prSet presAssocID="{48B7C729-6922-4183-9B34-F16341696614}" presName="rootComposite" presStyleCnt="0"/>
      <dgm:spPr/>
    </dgm:pt>
    <dgm:pt modelId="{2095DF00-D8D3-4CC4-AAF1-8FD6B0BBCDC4}" type="pres">
      <dgm:prSet presAssocID="{48B7C729-6922-4183-9B34-F16341696614}" presName="rootText" presStyleLbl="node2" presStyleIdx="1" presStyleCnt="3">
        <dgm:presLayoutVars>
          <dgm:chPref val="3"/>
        </dgm:presLayoutVars>
      </dgm:prSet>
      <dgm:spPr/>
      <dgm:t>
        <a:bodyPr/>
        <a:lstStyle/>
        <a:p>
          <a:pPr latinLnBrk="1"/>
          <a:endParaRPr lang="ko-KR" altLang="en-US"/>
        </a:p>
      </dgm:t>
    </dgm:pt>
    <dgm:pt modelId="{28A3CBD5-006C-4DC2-AF4E-5EF12C02F2C4}" type="pres">
      <dgm:prSet presAssocID="{48B7C729-6922-4183-9B34-F16341696614}" presName="rootConnector" presStyleLbl="node2" presStyleIdx="1" presStyleCnt="3"/>
      <dgm:spPr/>
      <dgm:t>
        <a:bodyPr/>
        <a:lstStyle/>
        <a:p>
          <a:pPr latinLnBrk="1"/>
          <a:endParaRPr lang="ko-KR" altLang="en-US"/>
        </a:p>
      </dgm:t>
    </dgm:pt>
    <dgm:pt modelId="{5DDDF271-A6F6-4932-BC6E-F7967C2D4336}" type="pres">
      <dgm:prSet presAssocID="{48B7C729-6922-4183-9B34-F16341696614}" presName="hierChild4" presStyleCnt="0"/>
      <dgm:spPr/>
    </dgm:pt>
    <dgm:pt modelId="{24124015-D582-4C4D-8F3A-006C17BBBC69}" type="pres">
      <dgm:prSet presAssocID="{48B7C729-6922-4183-9B34-F16341696614}" presName="hierChild5" presStyleCnt="0"/>
      <dgm:spPr/>
    </dgm:pt>
    <dgm:pt modelId="{7C742505-0748-4FD5-8E20-3012F41D8EFC}" type="pres">
      <dgm:prSet presAssocID="{C3DA38AA-DAD6-4564-B7E1-F4C379E89273}" presName="Name37" presStyleLbl="parChTrans1D2" presStyleIdx="2" presStyleCnt="4"/>
      <dgm:spPr/>
      <dgm:t>
        <a:bodyPr/>
        <a:lstStyle/>
        <a:p>
          <a:pPr latinLnBrk="1"/>
          <a:endParaRPr lang="ko-KR" altLang="en-US"/>
        </a:p>
      </dgm:t>
    </dgm:pt>
    <dgm:pt modelId="{6BBAEDE0-5F6A-4B3E-854E-7AB95B0BE43C}" type="pres">
      <dgm:prSet presAssocID="{362963B3-8281-420C-9E7C-34E0A1607E41}" presName="hierRoot2" presStyleCnt="0">
        <dgm:presLayoutVars>
          <dgm:hierBranch val="init"/>
        </dgm:presLayoutVars>
      </dgm:prSet>
      <dgm:spPr/>
    </dgm:pt>
    <dgm:pt modelId="{84503F8A-4D25-4DF9-9ECE-954A1A3D6968}" type="pres">
      <dgm:prSet presAssocID="{362963B3-8281-420C-9E7C-34E0A1607E41}" presName="rootComposite" presStyleCnt="0"/>
      <dgm:spPr/>
    </dgm:pt>
    <dgm:pt modelId="{F62BABBC-D73D-4C79-ADB0-89873C873556}" type="pres">
      <dgm:prSet presAssocID="{362963B3-8281-420C-9E7C-34E0A1607E41}" presName="rootText" presStyleLbl="node2" presStyleIdx="2" presStyleCnt="3">
        <dgm:presLayoutVars>
          <dgm:chPref val="3"/>
        </dgm:presLayoutVars>
      </dgm:prSet>
      <dgm:spPr/>
      <dgm:t>
        <a:bodyPr/>
        <a:lstStyle/>
        <a:p>
          <a:pPr latinLnBrk="1"/>
          <a:endParaRPr lang="ko-KR" altLang="en-US"/>
        </a:p>
      </dgm:t>
    </dgm:pt>
    <dgm:pt modelId="{DFA6313D-6C30-4B0B-8C57-D2ACB703BD79}" type="pres">
      <dgm:prSet presAssocID="{362963B3-8281-420C-9E7C-34E0A1607E41}" presName="rootConnector" presStyleLbl="node2" presStyleIdx="2" presStyleCnt="3"/>
      <dgm:spPr/>
      <dgm:t>
        <a:bodyPr/>
        <a:lstStyle/>
        <a:p>
          <a:pPr latinLnBrk="1"/>
          <a:endParaRPr lang="ko-KR" altLang="en-US"/>
        </a:p>
      </dgm:t>
    </dgm:pt>
    <dgm:pt modelId="{E51B11E1-9A1E-457D-B2C1-60A6EDB0B24C}" type="pres">
      <dgm:prSet presAssocID="{362963B3-8281-420C-9E7C-34E0A1607E41}" presName="hierChild4" presStyleCnt="0"/>
      <dgm:spPr/>
    </dgm:pt>
    <dgm:pt modelId="{AF08EB43-3547-492E-86ED-C70B4C1FAECE}" type="pres">
      <dgm:prSet presAssocID="{362963B3-8281-420C-9E7C-34E0A1607E41}" presName="hierChild5" presStyleCnt="0"/>
      <dgm:spPr/>
    </dgm:pt>
    <dgm:pt modelId="{71C87458-551B-4306-AD9D-2D4096B0432C}" type="pres">
      <dgm:prSet presAssocID="{90E15543-C2BB-4FED-A784-1ECB35070176}" presName="hierChild3" presStyleCnt="0"/>
      <dgm:spPr/>
    </dgm:pt>
    <dgm:pt modelId="{98F0A3D6-EFBE-4FEE-8A6F-A29ED1B4E735}" type="pres">
      <dgm:prSet presAssocID="{4A917580-A380-4377-8455-BBBF6D9EED46}" presName="Name111" presStyleLbl="parChTrans1D2" presStyleIdx="3" presStyleCnt="4"/>
      <dgm:spPr/>
      <dgm:t>
        <a:bodyPr/>
        <a:lstStyle/>
        <a:p>
          <a:pPr latinLnBrk="1"/>
          <a:endParaRPr lang="ko-KR" altLang="en-US"/>
        </a:p>
      </dgm:t>
    </dgm:pt>
    <dgm:pt modelId="{BF20996A-DFBD-4A7C-8F67-F6741CECBB22}" type="pres">
      <dgm:prSet presAssocID="{1C697D1B-F26A-40C5-A517-063DE4E200CD}" presName="hierRoot3" presStyleCnt="0">
        <dgm:presLayoutVars>
          <dgm:hierBranch val="init"/>
        </dgm:presLayoutVars>
      </dgm:prSet>
      <dgm:spPr/>
    </dgm:pt>
    <dgm:pt modelId="{3AD88198-6B83-4341-A31D-99A988550A17}" type="pres">
      <dgm:prSet presAssocID="{1C697D1B-F26A-40C5-A517-063DE4E200CD}" presName="rootComposite3" presStyleCnt="0"/>
      <dgm:spPr/>
    </dgm:pt>
    <dgm:pt modelId="{36812F3D-6D8A-4F08-81B8-BFEE1BFBB6BF}" type="pres">
      <dgm:prSet presAssocID="{1C697D1B-F26A-40C5-A517-063DE4E200CD}" presName="rootText3" presStyleLbl="asst1" presStyleIdx="0" presStyleCnt="1">
        <dgm:presLayoutVars>
          <dgm:chPref val="3"/>
        </dgm:presLayoutVars>
      </dgm:prSet>
      <dgm:spPr/>
      <dgm:t>
        <a:bodyPr/>
        <a:lstStyle/>
        <a:p>
          <a:pPr latinLnBrk="1"/>
          <a:endParaRPr lang="ko-KR" altLang="en-US"/>
        </a:p>
      </dgm:t>
    </dgm:pt>
    <dgm:pt modelId="{583B759C-1550-4FE8-9BF3-1F67D4323FA3}" type="pres">
      <dgm:prSet presAssocID="{1C697D1B-F26A-40C5-A517-063DE4E200CD}" presName="rootConnector3" presStyleLbl="asst1" presStyleIdx="0" presStyleCnt="1"/>
      <dgm:spPr/>
      <dgm:t>
        <a:bodyPr/>
        <a:lstStyle/>
        <a:p>
          <a:pPr latinLnBrk="1"/>
          <a:endParaRPr lang="ko-KR" altLang="en-US"/>
        </a:p>
      </dgm:t>
    </dgm:pt>
    <dgm:pt modelId="{DD55B3CF-2A36-4FF5-8CEA-3B558FB79795}" type="pres">
      <dgm:prSet presAssocID="{1C697D1B-F26A-40C5-A517-063DE4E200CD}" presName="hierChild6" presStyleCnt="0"/>
      <dgm:spPr/>
    </dgm:pt>
    <dgm:pt modelId="{AD57DB0B-8597-45C7-9ECB-942DA44BFC50}" type="pres">
      <dgm:prSet presAssocID="{1C697D1B-F26A-40C5-A517-063DE4E200CD}" presName="hierChild7" presStyleCnt="0"/>
      <dgm:spPr/>
    </dgm:pt>
  </dgm:ptLst>
  <dgm:cxnLst>
    <dgm:cxn modelId="{03F0CB3D-3FF0-4414-9999-65096A983D14}" type="presOf" srcId="{90E15543-C2BB-4FED-A784-1ECB35070176}" destId="{4F588493-96AE-4078-9F3E-9919347BCB11}" srcOrd="0" destOrd="0" presId="urn:microsoft.com/office/officeart/2005/8/layout/orgChart1"/>
    <dgm:cxn modelId="{9E374021-4048-48DA-B740-61ABBE59ADC0}" type="presOf" srcId="{44368055-FE16-471E-BFF6-D28B2950ED39}" destId="{09A43834-74B9-4FBF-A23E-EFA01D1A7FB2}" srcOrd="1" destOrd="0" presId="urn:microsoft.com/office/officeart/2005/8/layout/orgChart1"/>
    <dgm:cxn modelId="{42FE0616-E557-417D-BED4-BCBC1DF306BA}" srcId="{CDE24BC3-B6E8-49A2-86D0-0E39790748EE}" destId="{44368055-FE16-471E-BFF6-D28B2950ED39}" srcOrd="1" destOrd="0" parTransId="{2D9A9971-2566-4F86-95F1-D2F507BF8062}" sibTransId="{D2880135-8299-4036-A37F-F3F3FA43DE41}"/>
    <dgm:cxn modelId="{4CC5961D-BF4D-4CC4-B1B4-0473A44795B9}" srcId="{FAA00C03-BDFD-48AB-84C3-7FE37CF1F17A}" destId="{90E15543-C2BB-4FED-A784-1ECB35070176}" srcOrd="0" destOrd="0" parTransId="{0CA8CD07-1CF9-4EC4-B865-7FA5DFC17B7B}" sibTransId="{4A14F75B-245B-4FCA-83E1-3070BD74AA19}"/>
    <dgm:cxn modelId="{41894194-CA5C-4C79-AEA1-1371EE708208}" type="presOf" srcId="{B9030427-047C-4B36-92EA-E95EC056E826}" destId="{4BFD2904-B987-4FA5-B92A-DF4D6F778A7A}" srcOrd="0" destOrd="0" presId="urn:microsoft.com/office/officeart/2005/8/layout/orgChart1"/>
    <dgm:cxn modelId="{8F6D7613-B125-4CF7-B6CB-535105EAA33C}" srcId="{90E15543-C2BB-4FED-A784-1ECB35070176}" destId="{1C697D1B-F26A-40C5-A517-063DE4E200CD}" srcOrd="0" destOrd="0" parTransId="{4A917580-A380-4377-8455-BBBF6D9EED46}" sibTransId="{F84FF486-C075-419F-AF2D-8ABCD9BBF6CC}"/>
    <dgm:cxn modelId="{3E44DF15-0E0F-457A-9BD8-C6A2C0DCCBFC}" type="presOf" srcId="{48B7C729-6922-4183-9B34-F16341696614}" destId="{2095DF00-D8D3-4CC4-AAF1-8FD6B0BBCDC4}" srcOrd="0" destOrd="0" presId="urn:microsoft.com/office/officeart/2005/8/layout/orgChart1"/>
    <dgm:cxn modelId="{8B6366D7-5DF7-487E-AFE2-858D49B4F078}" type="presOf" srcId="{C3DA38AA-DAD6-4564-B7E1-F4C379E89273}" destId="{7C742505-0748-4FD5-8E20-3012F41D8EFC}" srcOrd="0" destOrd="0" presId="urn:microsoft.com/office/officeart/2005/8/layout/orgChart1"/>
    <dgm:cxn modelId="{7FB3DD94-2826-46F0-B759-11D68DCF679D}" type="presOf" srcId="{B9030427-047C-4B36-92EA-E95EC056E826}" destId="{28BC03F5-A0E7-4050-BB72-27371B178F50}" srcOrd="1" destOrd="0" presId="urn:microsoft.com/office/officeart/2005/8/layout/orgChart1"/>
    <dgm:cxn modelId="{6A4D1DD4-D742-482E-A770-272215B6D460}" srcId="{90E15543-C2BB-4FED-A784-1ECB35070176}" destId="{CDE24BC3-B6E8-49A2-86D0-0E39790748EE}" srcOrd="1" destOrd="0" parTransId="{5FCC938D-BAA2-4766-AAA2-AB219D6AA8C8}" sibTransId="{D6BC14BE-FADC-423F-8FF8-811658F02B21}"/>
    <dgm:cxn modelId="{0680A48E-7ED3-4BEA-A807-9C049E943D02}" type="presOf" srcId="{FAA00C03-BDFD-48AB-84C3-7FE37CF1F17A}" destId="{1E48CECD-7A03-41FC-9099-5A718F630DF4}" srcOrd="0" destOrd="0" presId="urn:microsoft.com/office/officeart/2005/8/layout/orgChart1"/>
    <dgm:cxn modelId="{73E241BC-18F8-4832-A91B-ECCB0E03804B}" type="presOf" srcId="{CDE24BC3-B6E8-49A2-86D0-0E39790748EE}" destId="{1FA49620-EB10-4A3F-962B-24417279861B}" srcOrd="0" destOrd="0" presId="urn:microsoft.com/office/officeart/2005/8/layout/orgChart1"/>
    <dgm:cxn modelId="{D65EC533-87CE-4B6D-B402-8B66F243A027}" srcId="{CDE24BC3-B6E8-49A2-86D0-0E39790748EE}" destId="{B9030427-047C-4B36-92EA-E95EC056E826}" srcOrd="0" destOrd="0" parTransId="{E74BE998-61B3-4D9D-83F1-C0CF24A34628}" sibTransId="{548482E4-BFEC-4BCD-B0FB-68DF1F76DAD3}"/>
    <dgm:cxn modelId="{141AB53F-7B59-4900-AD11-2A6C5B88414E}" type="presOf" srcId="{362963B3-8281-420C-9E7C-34E0A1607E41}" destId="{F62BABBC-D73D-4C79-ADB0-89873C873556}" srcOrd="0" destOrd="0" presId="urn:microsoft.com/office/officeart/2005/8/layout/orgChart1"/>
    <dgm:cxn modelId="{85977E74-44FA-4ECE-B47A-333ECA9FCB39}" type="presOf" srcId="{E74BE998-61B3-4D9D-83F1-C0CF24A34628}" destId="{D3E54173-A6A6-4D2E-B0DB-FC15E21B1997}" srcOrd="0" destOrd="0" presId="urn:microsoft.com/office/officeart/2005/8/layout/orgChart1"/>
    <dgm:cxn modelId="{6803E177-3D3D-4193-B846-C5F5A52B9D3E}" type="presOf" srcId="{CDE24BC3-B6E8-49A2-86D0-0E39790748EE}" destId="{442D3FF7-D428-4378-9836-CA499ADB5643}" srcOrd="1" destOrd="0" presId="urn:microsoft.com/office/officeart/2005/8/layout/orgChart1"/>
    <dgm:cxn modelId="{D53E89E9-2040-4890-95BD-191524002872}" srcId="{90E15543-C2BB-4FED-A784-1ECB35070176}" destId="{48B7C729-6922-4183-9B34-F16341696614}" srcOrd="2" destOrd="0" parTransId="{0E19A08A-FD5D-4C30-93B0-E9EEC386B7D0}" sibTransId="{B2649947-2880-4A88-9C05-36A5A835961C}"/>
    <dgm:cxn modelId="{83CC1A32-AB73-4645-ACA2-3571C5814A14}" type="presOf" srcId="{1C697D1B-F26A-40C5-A517-063DE4E200CD}" destId="{583B759C-1550-4FE8-9BF3-1F67D4323FA3}" srcOrd="1" destOrd="0" presId="urn:microsoft.com/office/officeart/2005/8/layout/orgChart1"/>
    <dgm:cxn modelId="{FBA9C27F-E0C5-42F5-94E0-2B9C9913130D}" type="presOf" srcId="{2D9A9971-2566-4F86-95F1-D2F507BF8062}" destId="{6078625F-9EA2-4630-9F5D-63542860AD74}" srcOrd="0" destOrd="0" presId="urn:microsoft.com/office/officeart/2005/8/layout/orgChart1"/>
    <dgm:cxn modelId="{BD6E87A3-0331-427D-A277-49EED0E3CB6D}" type="presOf" srcId="{0E19A08A-FD5D-4C30-93B0-E9EEC386B7D0}" destId="{2E95AB8B-F101-478D-9B08-B487676F369B}" srcOrd="0" destOrd="0" presId="urn:microsoft.com/office/officeart/2005/8/layout/orgChart1"/>
    <dgm:cxn modelId="{28CEA52D-7DC7-48B7-93D6-FF3D99DF3450}" type="presOf" srcId="{4A917580-A380-4377-8455-BBBF6D9EED46}" destId="{98F0A3D6-EFBE-4FEE-8A6F-A29ED1B4E735}" srcOrd="0" destOrd="0" presId="urn:microsoft.com/office/officeart/2005/8/layout/orgChart1"/>
    <dgm:cxn modelId="{5511E8A1-D0D9-4F60-8A16-B4DE82CFA625}" type="presOf" srcId="{1C697D1B-F26A-40C5-A517-063DE4E200CD}" destId="{36812F3D-6D8A-4F08-81B8-BFEE1BFBB6BF}" srcOrd="0" destOrd="0" presId="urn:microsoft.com/office/officeart/2005/8/layout/orgChart1"/>
    <dgm:cxn modelId="{E3B06448-93A1-45CE-BCA8-B482229F4011}" srcId="{90E15543-C2BB-4FED-A784-1ECB35070176}" destId="{362963B3-8281-420C-9E7C-34E0A1607E41}" srcOrd="3" destOrd="0" parTransId="{C3DA38AA-DAD6-4564-B7E1-F4C379E89273}" sibTransId="{B8C761D3-8BC1-4338-9F14-DE94361BB84B}"/>
    <dgm:cxn modelId="{A42566FD-5F69-4F8B-819D-6FDCB0D55225}" type="presOf" srcId="{362963B3-8281-420C-9E7C-34E0A1607E41}" destId="{DFA6313D-6C30-4B0B-8C57-D2ACB703BD79}" srcOrd="1" destOrd="0" presId="urn:microsoft.com/office/officeart/2005/8/layout/orgChart1"/>
    <dgm:cxn modelId="{C774B041-8E71-42A5-B9A6-FF3A71346232}" type="presOf" srcId="{90E15543-C2BB-4FED-A784-1ECB35070176}" destId="{1C2BB4A6-6F01-42DE-B2EC-57FA678B4923}" srcOrd="1" destOrd="0" presId="urn:microsoft.com/office/officeart/2005/8/layout/orgChart1"/>
    <dgm:cxn modelId="{11A764A1-6944-4E66-A59C-5F001C690E83}" type="presOf" srcId="{48B7C729-6922-4183-9B34-F16341696614}" destId="{28A3CBD5-006C-4DC2-AF4E-5EF12C02F2C4}" srcOrd="1" destOrd="0" presId="urn:microsoft.com/office/officeart/2005/8/layout/orgChart1"/>
    <dgm:cxn modelId="{4E793949-15A8-424D-ADC8-6AF9040D74BF}" type="presOf" srcId="{5FCC938D-BAA2-4766-AAA2-AB219D6AA8C8}" destId="{FF9133AC-D32A-4956-B7A2-357AA317C24C}" srcOrd="0" destOrd="0" presId="urn:microsoft.com/office/officeart/2005/8/layout/orgChart1"/>
    <dgm:cxn modelId="{E4A30001-15BC-4F76-829B-B9C70A1CEBEE}" type="presOf" srcId="{44368055-FE16-471E-BFF6-D28B2950ED39}" destId="{264FDC94-37E7-4578-9C8A-59C54198213E}" srcOrd="0" destOrd="0" presId="urn:microsoft.com/office/officeart/2005/8/layout/orgChart1"/>
    <dgm:cxn modelId="{052D7FEA-0F50-474B-9729-D51A6DBEDFE2}" type="presParOf" srcId="{1E48CECD-7A03-41FC-9099-5A718F630DF4}" destId="{1D398DED-6C47-4325-8D0D-AE094120B520}" srcOrd="0" destOrd="0" presId="urn:microsoft.com/office/officeart/2005/8/layout/orgChart1"/>
    <dgm:cxn modelId="{10771CD6-82A6-4BA0-9C85-CC7959C8EC92}" type="presParOf" srcId="{1D398DED-6C47-4325-8D0D-AE094120B520}" destId="{463BA646-0CEA-4D92-8D44-3B52C4F1B415}" srcOrd="0" destOrd="0" presId="urn:microsoft.com/office/officeart/2005/8/layout/orgChart1"/>
    <dgm:cxn modelId="{3C4BDDB8-DD24-419C-B3CB-D30757D053D4}" type="presParOf" srcId="{463BA646-0CEA-4D92-8D44-3B52C4F1B415}" destId="{4F588493-96AE-4078-9F3E-9919347BCB11}" srcOrd="0" destOrd="0" presId="urn:microsoft.com/office/officeart/2005/8/layout/orgChart1"/>
    <dgm:cxn modelId="{72782F36-9299-431C-B71E-055AA3F73733}" type="presParOf" srcId="{463BA646-0CEA-4D92-8D44-3B52C4F1B415}" destId="{1C2BB4A6-6F01-42DE-B2EC-57FA678B4923}" srcOrd="1" destOrd="0" presId="urn:microsoft.com/office/officeart/2005/8/layout/orgChart1"/>
    <dgm:cxn modelId="{1FFB0D2F-269B-4853-82DD-1537F2A75CB6}" type="presParOf" srcId="{1D398DED-6C47-4325-8D0D-AE094120B520}" destId="{194C23D2-C0B3-4F43-A330-E7359692B7EE}" srcOrd="1" destOrd="0" presId="urn:microsoft.com/office/officeart/2005/8/layout/orgChart1"/>
    <dgm:cxn modelId="{171919DD-8F96-408D-9444-EF52C16791E1}" type="presParOf" srcId="{194C23D2-C0B3-4F43-A330-E7359692B7EE}" destId="{FF9133AC-D32A-4956-B7A2-357AA317C24C}" srcOrd="0" destOrd="0" presId="urn:microsoft.com/office/officeart/2005/8/layout/orgChart1"/>
    <dgm:cxn modelId="{2BC27C40-0A8C-4ABE-8ABC-67A6864040A0}" type="presParOf" srcId="{194C23D2-C0B3-4F43-A330-E7359692B7EE}" destId="{99E853D0-3B13-4909-9F3A-7AE1F1184830}" srcOrd="1" destOrd="0" presId="urn:microsoft.com/office/officeart/2005/8/layout/orgChart1"/>
    <dgm:cxn modelId="{FCB8D7AB-55BA-484A-9713-81C4D6F959F8}" type="presParOf" srcId="{99E853D0-3B13-4909-9F3A-7AE1F1184830}" destId="{DB9087D1-0D9E-4403-B897-03140ABFDBAE}" srcOrd="0" destOrd="0" presId="urn:microsoft.com/office/officeart/2005/8/layout/orgChart1"/>
    <dgm:cxn modelId="{4258C1B4-F3AB-4708-9B5C-175F28B358BB}" type="presParOf" srcId="{DB9087D1-0D9E-4403-B897-03140ABFDBAE}" destId="{1FA49620-EB10-4A3F-962B-24417279861B}" srcOrd="0" destOrd="0" presId="urn:microsoft.com/office/officeart/2005/8/layout/orgChart1"/>
    <dgm:cxn modelId="{90115485-29C5-4F5E-9471-14E44EDA7C25}" type="presParOf" srcId="{DB9087D1-0D9E-4403-B897-03140ABFDBAE}" destId="{442D3FF7-D428-4378-9836-CA499ADB5643}" srcOrd="1" destOrd="0" presId="urn:microsoft.com/office/officeart/2005/8/layout/orgChart1"/>
    <dgm:cxn modelId="{584C187E-B5E1-4C52-8FCB-B954964E074F}" type="presParOf" srcId="{99E853D0-3B13-4909-9F3A-7AE1F1184830}" destId="{BAFF26A7-B09B-4675-93C4-4FD43DA58D95}" srcOrd="1" destOrd="0" presId="urn:microsoft.com/office/officeart/2005/8/layout/orgChart1"/>
    <dgm:cxn modelId="{6596A8A8-3A7D-49BF-86F1-C1BA9B105C31}" type="presParOf" srcId="{99E853D0-3B13-4909-9F3A-7AE1F1184830}" destId="{8BC69F2F-2DDB-4E89-957B-6590166D52EA}" srcOrd="2" destOrd="0" presId="urn:microsoft.com/office/officeart/2005/8/layout/orgChart1"/>
    <dgm:cxn modelId="{FD143174-759D-4536-9A03-43559D74BCF9}" type="presParOf" srcId="{8BC69F2F-2DDB-4E89-957B-6590166D52EA}" destId="{D3E54173-A6A6-4D2E-B0DB-FC15E21B1997}" srcOrd="0" destOrd="0" presId="urn:microsoft.com/office/officeart/2005/8/layout/orgChart1"/>
    <dgm:cxn modelId="{30153800-8D98-4F30-AE94-73350E94F299}" type="presParOf" srcId="{8BC69F2F-2DDB-4E89-957B-6590166D52EA}" destId="{CABBAB88-43AC-4542-B66A-B9348CB25D01}" srcOrd="1" destOrd="0" presId="urn:microsoft.com/office/officeart/2005/8/layout/orgChart1"/>
    <dgm:cxn modelId="{68C22BB1-84A5-4AF9-8E9A-9010470B9D0F}" type="presParOf" srcId="{CABBAB88-43AC-4542-B66A-B9348CB25D01}" destId="{F879EF32-385F-419A-997E-BCDBFC4D971C}" srcOrd="0" destOrd="0" presId="urn:microsoft.com/office/officeart/2005/8/layout/orgChart1"/>
    <dgm:cxn modelId="{669B03EA-B1D0-40AA-8839-0190295131B7}" type="presParOf" srcId="{F879EF32-385F-419A-997E-BCDBFC4D971C}" destId="{4BFD2904-B987-4FA5-B92A-DF4D6F778A7A}" srcOrd="0" destOrd="0" presId="urn:microsoft.com/office/officeart/2005/8/layout/orgChart1"/>
    <dgm:cxn modelId="{53AFED17-3999-440B-9A41-4FEEB0C7A5C5}" type="presParOf" srcId="{F879EF32-385F-419A-997E-BCDBFC4D971C}" destId="{28BC03F5-A0E7-4050-BB72-27371B178F50}" srcOrd="1" destOrd="0" presId="urn:microsoft.com/office/officeart/2005/8/layout/orgChart1"/>
    <dgm:cxn modelId="{20DDDDD4-1B6A-4103-9632-B7E06FC75B23}" type="presParOf" srcId="{CABBAB88-43AC-4542-B66A-B9348CB25D01}" destId="{C1A3C523-1F68-4DAB-9240-2A88FD94CB6B}" srcOrd="1" destOrd="0" presId="urn:microsoft.com/office/officeart/2005/8/layout/orgChart1"/>
    <dgm:cxn modelId="{844D8E22-E325-46E1-B08E-07BECA8DA841}" type="presParOf" srcId="{CABBAB88-43AC-4542-B66A-B9348CB25D01}" destId="{35D7103F-2E8A-4C70-A3FC-1F6C60C7FF5F}" srcOrd="2" destOrd="0" presId="urn:microsoft.com/office/officeart/2005/8/layout/orgChart1"/>
    <dgm:cxn modelId="{9A3AA9D3-991A-41CE-92FA-4888E33B3416}" type="presParOf" srcId="{8BC69F2F-2DDB-4E89-957B-6590166D52EA}" destId="{6078625F-9EA2-4630-9F5D-63542860AD74}" srcOrd="2" destOrd="0" presId="urn:microsoft.com/office/officeart/2005/8/layout/orgChart1"/>
    <dgm:cxn modelId="{FF911494-0994-453B-88FE-064C8FB3E44C}" type="presParOf" srcId="{8BC69F2F-2DDB-4E89-957B-6590166D52EA}" destId="{364AB154-DCD8-4D4D-93E6-1D43773D2F60}" srcOrd="3" destOrd="0" presId="urn:microsoft.com/office/officeart/2005/8/layout/orgChart1"/>
    <dgm:cxn modelId="{24DF1F74-4393-4384-9FC4-7081A669F201}" type="presParOf" srcId="{364AB154-DCD8-4D4D-93E6-1D43773D2F60}" destId="{5C175A2E-4DA5-4C8D-96CE-063DB4228275}" srcOrd="0" destOrd="0" presId="urn:microsoft.com/office/officeart/2005/8/layout/orgChart1"/>
    <dgm:cxn modelId="{03841EE2-6F8F-4907-A263-BD628B38A2E8}" type="presParOf" srcId="{5C175A2E-4DA5-4C8D-96CE-063DB4228275}" destId="{264FDC94-37E7-4578-9C8A-59C54198213E}" srcOrd="0" destOrd="0" presId="urn:microsoft.com/office/officeart/2005/8/layout/orgChart1"/>
    <dgm:cxn modelId="{C5D19842-43F5-4A25-9F9F-68F32177B9F9}" type="presParOf" srcId="{5C175A2E-4DA5-4C8D-96CE-063DB4228275}" destId="{09A43834-74B9-4FBF-A23E-EFA01D1A7FB2}" srcOrd="1" destOrd="0" presId="urn:microsoft.com/office/officeart/2005/8/layout/orgChart1"/>
    <dgm:cxn modelId="{9EDC80C5-B33B-4BC2-ACE8-73B9157091E1}" type="presParOf" srcId="{364AB154-DCD8-4D4D-93E6-1D43773D2F60}" destId="{F2C6D660-8D8A-4BA8-B423-65027ACF5948}" srcOrd="1" destOrd="0" presId="urn:microsoft.com/office/officeart/2005/8/layout/orgChart1"/>
    <dgm:cxn modelId="{F4612A6C-EB21-496D-8DAC-12E840C88EB3}" type="presParOf" srcId="{364AB154-DCD8-4D4D-93E6-1D43773D2F60}" destId="{66FB917B-A8FC-46FC-B41B-EFEA90D64FFE}" srcOrd="2" destOrd="0" presId="urn:microsoft.com/office/officeart/2005/8/layout/orgChart1"/>
    <dgm:cxn modelId="{2658B366-30A5-4E5A-9DEF-9253E28C2AB8}" type="presParOf" srcId="{194C23D2-C0B3-4F43-A330-E7359692B7EE}" destId="{2E95AB8B-F101-478D-9B08-B487676F369B}" srcOrd="2" destOrd="0" presId="urn:microsoft.com/office/officeart/2005/8/layout/orgChart1"/>
    <dgm:cxn modelId="{1E07982F-1078-439B-9565-3E6A81E45AB5}" type="presParOf" srcId="{194C23D2-C0B3-4F43-A330-E7359692B7EE}" destId="{2F8D5875-1732-4B7D-A263-9AD9148BE017}" srcOrd="3" destOrd="0" presId="urn:microsoft.com/office/officeart/2005/8/layout/orgChart1"/>
    <dgm:cxn modelId="{C3476195-4B3C-4BA3-BEE4-9CC8448309AF}" type="presParOf" srcId="{2F8D5875-1732-4B7D-A263-9AD9148BE017}" destId="{10880E76-087F-44B0-A594-A551D6016E7B}" srcOrd="0" destOrd="0" presId="urn:microsoft.com/office/officeart/2005/8/layout/orgChart1"/>
    <dgm:cxn modelId="{AE1D2338-35A4-4978-A152-89528258ED32}" type="presParOf" srcId="{10880E76-087F-44B0-A594-A551D6016E7B}" destId="{2095DF00-D8D3-4CC4-AAF1-8FD6B0BBCDC4}" srcOrd="0" destOrd="0" presId="urn:microsoft.com/office/officeart/2005/8/layout/orgChart1"/>
    <dgm:cxn modelId="{D5FF152F-C13F-42DA-87F9-071622374013}" type="presParOf" srcId="{10880E76-087F-44B0-A594-A551D6016E7B}" destId="{28A3CBD5-006C-4DC2-AF4E-5EF12C02F2C4}" srcOrd="1" destOrd="0" presId="urn:microsoft.com/office/officeart/2005/8/layout/orgChart1"/>
    <dgm:cxn modelId="{CF94D305-7467-490E-8AD2-DCEA72385A7D}" type="presParOf" srcId="{2F8D5875-1732-4B7D-A263-9AD9148BE017}" destId="{5DDDF271-A6F6-4932-BC6E-F7967C2D4336}" srcOrd="1" destOrd="0" presId="urn:microsoft.com/office/officeart/2005/8/layout/orgChart1"/>
    <dgm:cxn modelId="{B4F68718-43CF-43BE-B9F8-EFF690C001FF}" type="presParOf" srcId="{2F8D5875-1732-4B7D-A263-9AD9148BE017}" destId="{24124015-D582-4C4D-8F3A-006C17BBBC69}" srcOrd="2" destOrd="0" presId="urn:microsoft.com/office/officeart/2005/8/layout/orgChart1"/>
    <dgm:cxn modelId="{1731D325-ECF7-4BD7-A3E9-BF85D4E295AB}" type="presParOf" srcId="{194C23D2-C0B3-4F43-A330-E7359692B7EE}" destId="{7C742505-0748-4FD5-8E20-3012F41D8EFC}" srcOrd="4" destOrd="0" presId="urn:microsoft.com/office/officeart/2005/8/layout/orgChart1"/>
    <dgm:cxn modelId="{A143AEC4-9F41-4BB2-B91D-872077612DFD}" type="presParOf" srcId="{194C23D2-C0B3-4F43-A330-E7359692B7EE}" destId="{6BBAEDE0-5F6A-4B3E-854E-7AB95B0BE43C}" srcOrd="5" destOrd="0" presId="urn:microsoft.com/office/officeart/2005/8/layout/orgChart1"/>
    <dgm:cxn modelId="{2001A3CD-E500-4099-B3E8-6BA2337F49E1}" type="presParOf" srcId="{6BBAEDE0-5F6A-4B3E-854E-7AB95B0BE43C}" destId="{84503F8A-4D25-4DF9-9ECE-954A1A3D6968}" srcOrd="0" destOrd="0" presId="urn:microsoft.com/office/officeart/2005/8/layout/orgChart1"/>
    <dgm:cxn modelId="{E2F388C0-1D0C-4922-BB4C-314EF368EBEE}" type="presParOf" srcId="{84503F8A-4D25-4DF9-9ECE-954A1A3D6968}" destId="{F62BABBC-D73D-4C79-ADB0-89873C873556}" srcOrd="0" destOrd="0" presId="urn:microsoft.com/office/officeart/2005/8/layout/orgChart1"/>
    <dgm:cxn modelId="{3F314379-3D0E-4758-84F3-03533AFE55A0}" type="presParOf" srcId="{84503F8A-4D25-4DF9-9ECE-954A1A3D6968}" destId="{DFA6313D-6C30-4B0B-8C57-D2ACB703BD79}" srcOrd="1" destOrd="0" presId="urn:microsoft.com/office/officeart/2005/8/layout/orgChart1"/>
    <dgm:cxn modelId="{F583B96C-B966-4B99-B2AB-E37BCB004C0F}" type="presParOf" srcId="{6BBAEDE0-5F6A-4B3E-854E-7AB95B0BE43C}" destId="{E51B11E1-9A1E-457D-B2C1-60A6EDB0B24C}" srcOrd="1" destOrd="0" presId="urn:microsoft.com/office/officeart/2005/8/layout/orgChart1"/>
    <dgm:cxn modelId="{1C020594-5F83-4EC7-9622-829C5C6915F3}" type="presParOf" srcId="{6BBAEDE0-5F6A-4B3E-854E-7AB95B0BE43C}" destId="{AF08EB43-3547-492E-86ED-C70B4C1FAECE}" srcOrd="2" destOrd="0" presId="urn:microsoft.com/office/officeart/2005/8/layout/orgChart1"/>
    <dgm:cxn modelId="{A8B242CC-1D3F-46A5-9E7A-FB70C89CB973}" type="presParOf" srcId="{1D398DED-6C47-4325-8D0D-AE094120B520}" destId="{71C87458-551B-4306-AD9D-2D4096B0432C}" srcOrd="2" destOrd="0" presId="urn:microsoft.com/office/officeart/2005/8/layout/orgChart1"/>
    <dgm:cxn modelId="{311B8BD5-5E11-4BB9-A089-DD3A87068C1A}" type="presParOf" srcId="{71C87458-551B-4306-AD9D-2D4096B0432C}" destId="{98F0A3D6-EFBE-4FEE-8A6F-A29ED1B4E735}" srcOrd="0" destOrd="0" presId="urn:microsoft.com/office/officeart/2005/8/layout/orgChart1"/>
    <dgm:cxn modelId="{B73E4EB6-54B6-4803-9C2C-418280451C4F}" type="presParOf" srcId="{71C87458-551B-4306-AD9D-2D4096B0432C}" destId="{BF20996A-DFBD-4A7C-8F67-F6741CECBB22}" srcOrd="1" destOrd="0" presId="urn:microsoft.com/office/officeart/2005/8/layout/orgChart1"/>
    <dgm:cxn modelId="{A57578EE-7C04-4459-9C8A-D36DCF09D036}" type="presParOf" srcId="{BF20996A-DFBD-4A7C-8F67-F6741CECBB22}" destId="{3AD88198-6B83-4341-A31D-99A988550A17}" srcOrd="0" destOrd="0" presId="urn:microsoft.com/office/officeart/2005/8/layout/orgChart1"/>
    <dgm:cxn modelId="{9971CBDA-F536-4919-848F-ECDD00A99B55}" type="presParOf" srcId="{3AD88198-6B83-4341-A31D-99A988550A17}" destId="{36812F3D-6D8A-4F08-81B8-BFEE1BFBB6BF}" srcOrd="0" destOrd="0" presId="urn:microsoft.com/office/officeart/2005/8/layout/orgChart1"/>
    <dgm:cxn modelId="{9502F958-4DCE-48E8-A7EB-A64A0AEFEB85}" type="presParOf" srcId="{3AD88198-6B83-4341-A31D-99A988550A17}" destId="{583B759C-1550-4FE8-9BF3-1F67D4323FA3}" srcOrd="1" destOrd="0" presId="urn:microsoft.com/office/officeart/2005/8/layout/orgChart1"/>
    <dgm:cxn modelId="{0C8D15CA-6BE5-41B7-961D-9FA8D611AE8A}" type="presParOf" srcId="{BF20996A-DFBD-4A7C-8F67-F6741CECBB22}" destId="{DD55B3CF-2A36-4FF5-8CEA-3B558FB79795}" srcOrd="1" destOrd="0" presId="urn:microsoft.com/office/officeart/2005/8/layout/orgChart1"/>
    <dgm:cxn modelId="{D314BD3A-6A72-472D-9A97-8916385AC5E3}" type="presParOf" srcId="{BF20996A-DFBD-4A7C-8F67-F6741CECBB22}" destId="{AD57DB0B-8597-45C7-9ECB-942DA44BFC5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0ECDBB-F1D0-4002-A26E-AF2E81DE8674}"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pPr latinLnBrk="1"/>
          <a:endParaRPr lang="ko-KR" altLang="en-US"/>
        </a:p>
      </dgm:t>
    </dgm:pt>
    <dgm:pt modelId="{4EA1F2EC-427B-4A5A-8E14-875A418B17A2}">
      <dgm:prSet phldrT="[텍스트]" custT="1"/>
      <dgm:spPr/>
      <dgm:t>
        <a:bodyPr/>
        <a:lstStyle/>
        <a:p>
          <a:pPr latinLnBrk="1"/>
          <a:r>
            <a:rPr lang="ko-KR" altLang="en-US" sz="1200" dirty="0" smtClean="0">
              <a:latin typeface="HY울릉도M" pitchFamily="18" charset="-127"/>
              <a:ea typeface="HY울릉도M" pitchFamily="18" charset="-127"/>
            </a:rPr>
            <a:t>대표</a:t>
          </a:r>
          <a:endParaRPr lang="en-US" altLang="ko-KR" sz="1200" dirty="0" smtClean="0">
            <a:latin typeface="HY울릉도M" pitchFamily="18" charset="-127"/>
            <a:ea typeface="HY울릉도M" pitchFamily="18" charset="-127"/>
          </a:endParaRPr>
        </a:p>
        <a:p>
          <a:pPr latinLnBrk="1"/>
          <a:r>
            <a:rPr lang="ko-KR" altLang="en-US" sz="1200" dirty="0" smtClean="0">
              <a:latin typeface="HY울릉도M" pitchFamily="18" charset="-127"/>
              <a:ea typeface="HY울릉도M" pitchFamily="18" charset="-127"/>
            </a:rPr>
            <a:t>이사 </a:t>
          </a:r>
          <a:endParaRPr lang="en-US" altLang="ko-KR" sz="1200" dirty="0" smtClean="0">
            <a:latin typeface="HY울릉도M" pitchFamily="18" charset="-127"/>
            <a:ea typeface="HY울릉도M" pitchFamily="18" charset="-127"/>
          </a:endParaRPr>
        </a:p>
        <a:p>
          <a:pPr latinLnBrk="1"/>
          <a:r>
            <a:rPr lang="ko-KR" altLang="en-US" sz="1200" dirty="0" smtClean="0">
              <a:latin typeface="HY울릉도M" pitchFamily="18" charset="-127"/>
              <a:ea typeface="HY울릉도M" pitchFamily="18" charset="-127"/>
            </a:rPr>
            <a:t>조병우</a:t>
          </a:r>
          <a:endParaRPr lang="ko-KR" altLang="en-US" sz="1200" dirty="0">
            <a:latin typeface="HY울릉도M" pitchFamily="18" charset="-127"/>
            <a:ea typeface="HY울릉도M" pitchFamily="18" charset="-127"/>
          </a:endParaRPr>
        </a:p>
      </dgm:t>
    </dgm:pt>
    <dgm:pt modelId="{CDD35411-F2BA-4590-9756-C605653F2C72}" type="parTrans" cxnId="{A9495E9F-DDC1-447C-AC97-53C045D09BBA}">
      <dgm:prSet/>
      <dgm:spPr/>
      <dgm:t>
        <a:bodyPr/>
        <a:lstStyle/>
        <a:p>
          <a:pPr latinLnBrk="1"/>
          <a:endParaRPr lang="ko-KR" altLang="en-US" sz="1200">
            <a:latin typeface="HY울릉도M" pitchFamily="18" charset="-127"/>
            <a:ea typeface="HY울릉도M" pitchFamily="18" charset="-127"/>
          </a:endParaRPr>
        </a:p>
      </dgm:t>
    </dgm:pt>
    <dgm:pt modelId="{A5F378C4-E513-4EB4-B0D2-C00F6AEA8A8D}" type="sibTrans" cxnId="{A9495E9F-DDC1-447C-AC97-53C045D09BBA}">
      <dgm:prSet/>
      <dgm:spPr/>
      <dgm:t>
        <a:bodyPr/>
        <a:lstStyle/>
        <a:p>
          <a:pPr latinLnBrk="1"/>
          <a:endParaRPr lang="ko-KR" altLang="en-US" sz="1200">
            <a:latin typeface="HY울릉도M" pitchFamily="18" charset="-127"/>
            <a:ea typeface="HY울릉도M" pitchFamily="18" charset="-127"/>
          </a:endParaRPr>
        </a:p>
      </dgm:t>
    </dgm:pt>
    <dgm:pt modelId="{FE7BB715-132B-4DDC-9647-DDD94108CA63}">
      <dgm:prSet phldrT="[텍스트]" custT="1"/>
      <dgm:spPr/>
      <dgm:t>
        <a:bodyPr/>
        <a:lstStyle/>
        <a:p>
          <a:pPr latinLnBrk="1"/>
          <a:r>
            <a:rPr lang="ko-KR" altLang="en-US" sz="1200" dirty="0" smtClean="0">
              <a:latin typeface="HY울릉도M" pitchFamily="18" charset="-127"/>
              <a:ea typeface="HY울릉도M" pitchFamily="18" charset="-127"/>
            </a:rPr>
            <a:t>경영총괄 </a:t>
          </a:r>
          <a:r>
            <a:rPr lang="en-US" altLang="ko-KR" sz="1200" dirty="0" smtClean="0">
              <a:latin typeface="HY울릉도M" pitchFamily="18" charset="-127"/>
              <a:ea typeface="HY울릉도M" pitchFamily="18" charset="-127"/>
            </a:rPr>
            <a:t>– </a:t>
          </a:r>
          <a:r>
            <a:rPr lang="ko-KR" altLang="en-US" sz="1200" dirty="0" smtClean="0">
              <a:latin typeface="HY울릉도M" pitchFamily="18" charset="-127"/>
              <a:ea typeface="HY울릉도M" pitchFamily="18" charset="-127"/>
            </a:rPr>
            <a:t>경영</a:t>
          </a:r>
          <a:r>
            <a:rPr lang="en-US" altLang="ko-KR" sz="1200" dirty="0" smtClean="0">
              <a:latin typeface="HY울릉도M" pitchFamily="18" charset="-127"/>
              <a:ea typeface="HY울릉도M" pitchFamily="18" charset="-127"/>
            </a:rPr>
            <a:t>, </a:t>
          </a:r>
          <a:r>
            <a:rPr lang="ko-KR" altLang="en-US" sz="1200" dirty="0" smtClean="0">
              <a:latin typeface="HY울릉도M" pitchFamily="18" charset="-127"/>
              <a:ea typeface="HY울릉도M" pitchFamily="18" charset="-127"/>
            </a:rPr>
            <a:t>영업</a:t>
          </a:r>
          <a:endParaRPr lang="ko-KR" altLang="en-US" sz="1200" dirty="0">
            <a:latin typeface="HY울릉도M" pitchFamily="18" charset="-127"/>
            <a:ea typeface="HY울릉도M" pitchFamily="18" charset="-127"/>
          </a:endParaRPr>
        </a:p>
      </dgm:t>
    </dgm:pt>
    <dgm:pt modelId="{0DF7D7C8-D3A0-4682-81C7-5533CD68FDA6}" type="parTrans" cxnId="{EA72A091-9A89-496B-8D70-93AF3B252501}">
      <dgm:prSet/>
      <dgm:spPr/>
      <dgm:t>
        <a:bodyPr/>
        <a:lstStyle/>
        <a:p>
          <a:pPr latinLnBrk="1"/>
          <a:endParaRPr lang="ko-KR" altLang="en-US" sz="1200">
            <a:latin typeface="HY울릉도M" pitchFamily="18" charset="-127"/>
            <a:ea typeface="HY울릉도M" pitchFamily="18" charset="-127"/>
          </a:endParaRPr>
        </a:p>
      </dgm:t>
    </dgm:pt>
    <dgm:pt modelId="{871B7890-9DB8-4B14-995B-9908F31C5331}" type="sibTrans" cxnId="{EA72A091-9A89-496B-8D70-93AF3B252501}">
      <dgm:prSet/>
      <dgm:spPr/>
      <dgm:t>
        <a:bodyPr/>
        <a:lstStyle/>
        <a:p>
          <a:pPr latinLnBrk="1"/>
          <a:endParaRPr lang="ko-KR" altLang="en-US" sz="1200">
            <a:latin typeface="HY울릉도M" pitchFamily="18" charset="-127"/>
            <a:ea typeface="HY울릉도M" pitchFamily="18" charset="-127"/>
          </a:endParaRPr>
        </a:p>
      </dgm:t>
    </dgm:pt>
    <dgm:pt modelId="{DBFAAA76-B950-45A7-A69B-E8F5ADF3B4FC}">
      <dgm:prSet phldrT="[텍스트]" custT="1"/>
      <dgm:spPr/>
      <dgm:t>
        <a:bodyPr/>
        <a:lstStyle/>
        <a:p>
          <a:pPr latinLnBrk="1"/>
          <a:r>
            <a:rPr lang="ko-KR" altLang="en-US" sz="1200" dirty="0" smtClean="0">
              <a:latin typeface="HY울릉도M" pitchFamily="18" charset="-127"/>
              <a:ea typeface="HY울릉도M" pitchFamily="18" charset="-127"/>
            </a:rPr>
            <a:t>알루미늄 용접 </a:t>
          </a:r>
          <a:r>
            <a:rPr lang="en-US" altLang="ko-KR" sz="1200" dirty="0" smtClean="0">
              <a:latin typeface="HY울릉도M" pitchFamily="18" charset="-127"/>
              <a:ea typeface="HY울릉도M" pitchFamily="18" charset="-127"/>
            </a:rPr>
            <a:t>5</a:t>
          </a:r>
          <a:r>
            <a:rPr lang="ko-KR" altLang="en-US" sz="1200" dirty="0" smtClean="0">
              <a:latin typeface="HY울릉도M" pitchFamily="18" charset="-127"/>
              <a:ea typeface="HY울릉도M" pitchFamily="18" charset="-127"/>
            </a:rPr>
            <a:t>년 종사</a:t>
          </a:r>
          <a:endParaRPr lang="ko-KR" altLang="en-US" sz="1200" dirty="0">
            <a:latin typeface="HY울릉도M" pitchFamily="18" charset="-127"/>
            <a:ea typeface="HY울릉도M" pitchFamily="18" charset="-127"/>
          </a:endParaRPr>
        </a:p>
      </dgm:t>
    </dgm:pt>
    <dgm:pt modelId="{61FA8D09-2013-46FB-BDF1-A8BDCCBCCDA4}" type="parTrans" cxnId="{1104180A-A22D-4E21-90A1-9A00D4982F60}">
      <dgm:prSet/>
      <dgm:spPr/>
      <dgm:t>
        <a:bodyPr/>
        <a:lstStyle/>
        <a:p>
          <a:pPr latinLnBrk="1"/>
          <a:endParaRPr lang="ko-KR" altLang="en-US" sz="1200">
            <a:latin typeface="HY울릉도M" pitchFamily="18" charset="-127"/>
            <a:ea typeface="HY울릉도M" pitchFamily="18" charset="-127"/>
          </a:endParaRPr>
        </a:p>
      </dgm:t>
    </dgm:pt>
    <dgm:pt modelId="{C2295C8D-17C6-455D-8C76-61DE4E8938A3}" type="sibTrans" cxnId="{1104180A-A22D-4E21-90A1-9A00D4982F60}">
      <dgm:prSet/>
      <dgm:spPr/>
      <dgm:t>
        <a:bodyPr/>
        <a:lstStyle/>
        <a:p>
          <a:pPr latinLnBrk="1"/>
          <a:endParaRPr lang="ko-KR" altLang="en-US" sz="1200">
            <a:latin typeface="HY울릉도M" pitchFamily="18" charset="-127"/>
            <a:ea typeface="HY울릉도M" pitchFamily="18" charset="-127"/>
          </a:endParaRPr>
        </a:p>
      </dgm:t>
    </dgm:pt>
    <dgm:pt modelId="{60EC33F9-49B2-4E24-A3C9-D31EF392F7F4}">
      <dgm:prSet phldrT="[텍스트]" custT="1"/>
      <dgm:spPr/>
      <dgm:t>
        <a:bodyPr/>
        <a:lstStyle/>
        <a:p>
          <a:pPr latinLnBrk="1"/>
          <a:r>
            <a:rPr lang="ko-KR" altLang="en-US" sz="1200" dirty="0" smtClean="0">
              <a:latin typeface="HY울릉도M" pitchFamily="18" charset="-127"/>
              <a:ea typeface="HY울릉도M" pitchFamily="18" charset="-127"/>
            </a:rPr>
            <a:t>신진연 </a:t>
          </a:r>
          <a:endParaRPr lang="en-US" altLang="ko-KR" sz="1200" dirty="0" smtClean="0">
            <a:latin typeface="HY울릉도M" pitchFamily="18" charset="-127"/>
            <a:ea typeface="HY울릉도M" pitchFamily="18" charset="-127"/>
          </a:endParaRPr>
        </a:p>
        <a:p>
          <a:pPr latinLnBrk="1"/>
          <a:r>
            <a:rPr lang="ko-KR" altLang="en-US" sz="1200" dirty="0" smtClean="0">
              <a:latin typeface="HY울릉도M" pitchFamily="18" charset="-127"/>
              <a:ea typeface="HY울릉도M" pitchFamily="18" charset="-127"/>
            </a:rPr>
            <a:t>부장</a:t>
          </a:r>
          <a:endParaRPr lang="ko-KR" altLang="en-US" sz="1200" dirty="0">
            <a:latin typeface="HY울릉도M" pitchFamily="18" charset="-127"/>
            <a:ea typeface="HY울릉도M" pitchFamily="18" charset="-127"/>
          </a:endParaRPr>
        </a:p>
      </dgm:t>
    </dgm:pt>
    <dgm:pt modelId="{BA9CA63F-3D2B-49B7-820D-80F280AC5CD1}" type="parTrans" cxnId="{EEB11A7A-E614-4B9D-B2B1-6922E5666546}">
      <dgm:prSet/>
      <dgm:spPr/>
      <dgm:t>
        <a:bodyPr/>
        <a:lstStyle/>
        <a:p>
          <a:pPr latinLnBrk="1"/>
          <a:endParaRPr lang="ko-KR" altLang="en-US" sz="1200">
            <a:latin typeface="HY울릉도M" pitchFamily="18" charset="-127"/>
            <a:ea typeface="HY울릉도M" pitchFamily="18" charset="-127"/>
          </a:endParaRPr>
        </a:p>
      </dgm:t>
    </dgm:pt>
    <dgm:pt modelId="{9D498AC0-506B-4F93-BA0D-E59AD55227B2}" type="sibTrans" cxnId="{EEB11A7A-E614-4B9D-B2B1-6922E5666546}">
      <dgm:prSet/>
      <dgm:spPr/>
      <dgm:t>
        <a:bodyPr/>
        <a:lstStyle/>
        <a:p>
          <a:pPr latinLnBrk="1"/>
          <a:endParaRPr lang="ko-KR" altLang="en-US" sz="1200">
            <a:latin typeface="HY울릉도M" pitchFamily="18" charset="-127"/>
            <a:ea typeface="HY울릉도M" pitchFamily="18" charset="-127"/>
          </a:endParaRPr>
        </a:p>
      </dgm:t>
    </dgm:pt>
    <dgm:pt modelId="{5D525818-8DBD-4018-8300-F16F79DA2E5A}">
      <dgm:prSet phldrT="[텍스트]" custT="1"/>
      <dgm:spPr/>
      <dgm:t>
        <a:bodyPr/>
        <a:lstStyle/>
        <a:p>
          <a:pPr latinLnBrk="1"/>
          <a:r>
            <a:rPr lang="ko-KR" altLang="en-US" sz="1200" dirty="0" smtClean="0">
              <a:latin typeface="HY울릉도M" pitchFamily="18" charset="-127"/>
              <a:ea typeface="HY울릉도M" pitchFamily="18" charset="-127"/>
            </a:rPr>
            <a:t>알루미늄 생산 총괄</a:t>
          </a:r>
          <a:endParaRPr lang="ko-KR" altLang="en-US" sz="1200" dirty="0">
            <a:latin typeface="HY울릉도M" pitchFamily="18" charset="-127"/>
            <a:ea typeface="HY울릉도M" pitchFamily="18" charset="-127"/>
          </a:endParaRPr>
        </a:p>
      </dgm:t>
    </dgm:pt>
    <dgm:pt modelId="{F2DB4032-FDC1-43DA-BBB3-29B5AC9201DB}" type="parTrans" cxnId="{DF68811B-C2F5-44EE-A590-0DA9199BDE94}">
      <dgm:prSet/>
      <dgm:spPr/>
      <dgm:t>
        <a:bodyPr/>
        <a:lstStyle/>
        <a:p>
          <a:pPr latinLnBrk="1"/>
          <a:endParaRPr lang="ko-KR" altLang="en-US" sz="1200">
            <a:latin typeface="HY울릉도M" pitchFamily="18" charset="-127"/>
            <a:ea typeface="HY울릉도M" pitchFamily="18" charset="-127"/>
          </a:endParaRPr>
        </a:p>
      </dgm:t>
    </dgm:pt>
    <dgm:pt modelId="{0219FDB6-89E8-46D7-8A67-F70420170637}" type="sibTrans" cxnId="{DF68811B-C2F5-44EE-A590-0DA9199BDE94}">
      <dgm:prSet/>
      <dgm:spPr/>
      <dgm:t>
        <a:bodyPr/>
        <a:lstStyle/>
        <a:p>
          <a:pPr latinLnBrk="1"/>
          <a:endParaRPr lang="ko-KR" altLang="en-US" sz="1200">
            <a:latin typeface="HY울릉도M" pitchFamily="18" charset="-127"/>
            <a:ea typeface="HY울릉도M" pitchFamily="18" charset="-127"/>
          </a:endParaRPr>
        </a:p>
      </dgm:t>
    </dgm:pt>
    <dgm:pt modelId="{7D99D3BA-7B81-49A1-AB05-041267DEA4CC}">
      <dgm:prSet phldrT="[텍스트]" custT="1"/>
      <dgm:spPr/>
      <dgm:t>
        <a:bodyPr/>
        <a:lstStyle/>
        <a:p>
          <a:pPr latinLnBrk="1"/>
          <a:r>
            <a:rPr lang="ko-KR" altLang="en-US" sz="1200" dirty="0" smtClean="0">
              <a:latin typeface="HY울릉도M" pitchFamily="18" charset="-127"/>
              <a:ea typeface="HY울릉도M" pitchFamily="18" charset="-127"/>
            </a:rPr>
            <a:t>품질 및 생산 관리</a:t>
          </a:r>
          <a:endParaRPr lang="ko-KR" altLang="en-US" sz="1200" dirty="0">
            <a:latin typeface="HY울릉도M" pitchFamily="18" charset="-127"/>
            <a:ea typeface="HY울릉도M" pitchFamily="18" charset="-127"/>
          </a:endParaRPr>
        </a:p>
      </dgm:t>
    </dgm:pt>
    <dgm:pt modelId="{80056F0F-EE6A-476A-9E45-04F7FE0C2D94}" type="parTrans" cxnId="{3F5F1CFB-253E-4F10-A15B-E7FA42525861}">
      <dgm:prSet/>
      <dgm:spPr/>
      <dgm:t>
        <a:bodyPr/>
        <a:lstStyle/>
        <a:p>
          <a:pPr latinLnBrk="1"/>
          <a:endParaRPr lang="ko-KR" altLang="en-US" sz="1200">
            <a:latin typeface="HY울릉도M" pitchFamily="18" charset="-127"/>
            <a:ea typeface="HY울릉도M" pitchFamily="18" charset="-127"/>
          </a:endParaRPr>
        </a:p>
      </dgm:t>
    </dgm:pt>
    <dgm:pt modelId="{0A1E6E48-E581-41F2-91EF-4782083D55A9}" type="sibTrans" cxnId="{3F5F1CFB-253E-4F10-A15B-E7FA42525861}">
      <dgm:prSet/>
      <dgm:spPr/>
      <dgm:t>
        <a:bodyPr/>
        <a:lstStyle/>
        <a:p>
          <a:pPr latinLnBrk="1"/>
          <a:endParaRPr lang="ko-KR" altLang="en-US" sz="1200">
            <a:latin typeface="HY울릉도M" pitchFamily="18" charset="-127"/>
            <a:ea typeface="HY울릉도M" pitchFamily="18" charset="-127"/>
          </a:endParaRPr>
        </a:p>
      </dgm:t>
    </dgm:pt>
    <dgm:pt modelId="{8FFBD3BE-3B62-4CB6-9371-7CF367A5D4EE}">
      <dgm:prSet phldrT="[텍스트]" custT="1"/>
      <dgm:spPr/>
      <dgm:t>
        <a:bodyPr/>
        <a:lstStyle/>
        <a:p>
          <a:pPr latinLnBrk="1"/>
          <a:r>
            <a:rPr lang="ko-KR" altLang="en-US" sz="1200" dirty="0" smtClean="0">
              <a:latin typeface="HY울릉도M" pitchFamily="18" charset="-127"/>
              <a:ea typeface="HY울릉도M" pitchFamily="18" charset="-127"/>
            </a:rPr>
            <a:t>박성철 </a:t>
          </a:r>
          <a:endParaRPr lang="en-US" altLang="ko-KR" sz="1200" dirty="0" smtClean="0">
            <a:latin typeface="HY울릉도M" pitchFamily="18" charset="-127"/>
            <a:ea typeface="HY울릉도M" pitchFamily="18" charset="-127"/>
          </a:endParaRPr>
        </a:p>
        <a:p>
          <a:pPr latinLnBrk="1"/>
          <a:r>
            <a:rPr lang="ko-KR" altLang="en-US" sz="1200" dirty="0" smtClean="0">
              <a:latin typeface="HY울릉도M" pitchFamily="18" charset="-127"/>
              <a:ea typeface="HY울릉도M" pitchFamily="18" charset="-127"/>
            </a:rPr>
            <a:t>부장</a:t>
          </a:r>
          <a:endParaRPr lang="ko-KR" altLang="en-US" sz="1200" dirty="0">
            <a:latin typeface="HY울릉도M" pitchFamily="18" charset="-127"/>
            <a:ea typeface="HY울릉도M" pitchFamily="18" charset="-127"/>
          </a:endParaRPr>
        </a:p>
      </dgm:t>
    </dgm:pt>
    <dgm:pt modelId="{04A30BD4-C4E9-48D9-AD02-09A198568CFE}" type="parTrans" cxnId="{71F29F9C-F2BA-4748-A5F9-640C0539CB53}">
      <dgm:prSet/>
      <dgm:spPr/>
      <dgm:t>
        <a:bodyPr/>
        <a:lstStyle/>
        <a:p>
          <a:pPr latinLnBrk="1"/>
          <a:endParaRPr lang="ko-KR" altLang="en-US" sz="1200">
            <a:latin typeface="HY울릉도M" pitchFamily="18" charset="-127"/>
            <a:ea typeface="HY울릉도M" pitchFamily="18" charset="-127"/>
          </a:endParaRPr>
        </a:p>
      </dgm:t>
    </dgm:pt>
    <dgm:pt modelId="{D314C2E5-CEB9-4001-9E80-E4DAC2BA1B10}" type="sibTrans" cxnId="{71F29F9C-F2BA-4748-A5F9-640C0539CB53}">
      <dgm:prSet/>
      <dgm:spPr/>
      <dgm:t>
        <a:bodyPr/>
        <a:lstStyle/>
        <a:p>
          <a:pPr latinLnBrk="1"/>
          <a:endParaRPr lang="ko-KR" altLang="en-US" sz="1200">
            <a:latin typeface="HY울릉도M" pitchFamily="18" charset="-127"/>
            <a:ea typeface="HY울릉도M" pitchFamily="18" charset="-127"/>
          </a:endParaRPr>
        </a:p>
      </dgm:t>
    </dgm:pt>
    <dgm:pt modelId="{CC3773A5-63DE-4EBC-83A1-A4C1A92431D3}">
      <dgm:prSet phldrT="[텍스트]" custT="1"/>
      <dgm:spPr/>
      <dgm:t>
        <a:bodyPr/>
        <a:lstStyle/>
        <a:p>
          <a:pPr latinLnBrk="1"/>
          <a:r>
            <a:rPr lang="ko-KR" altLang="en-US" sz="1200" dirty="0" smtClean="0">
              <a:latin typeface="HY울릉도M" pitchFamily="18" charset="-127"/>
              <a:ea typeface="HY울릉도M" pitchFamily="18" charset="-127"/>
            </a:rPr>
            <a:t>선박</a:t>
          </a:r>
          <a:r>
            <a:rPr lang="en-US" altLang="ko-KR" sz="1200" dirty="0" smtClean="0">
              <a:latin typeface="HY울릉도M" pitchFamily="18" charset="-127"/>
              <a:ea typeface="HY울릉도M" pitchFamily="18" charset="-127"/>
            </a:rPr>
            <a:t> </a:t>
          </a:r>
          <a:r>
            <a:rPr lang="ko-KR" altLang="en-US" sz="1200" dirty="0" smtClean="0">
              <a:latin typeface="HY울릉도M" pitchFamily="18" charset="-127"/>
              <a:ea typeface="HY울릉도M" pitchFamily="18" charset="-127"/>
            </a:rPr>
            <a:t>생산 총괄</a:t>
          </a:r>
          <a:endParaRPr lang="ko-KR" altLang="en-US" sz="1200" dirty="0">
            <a:latin typeface="HY울릉도M" pitchFamily="18" charset="-127"/>
            <a:ea typeface="HY울릉도M" pitchFamily="18" charset="-127"/>
          </a:endParaRPr>
        </a:p>
      </dgm:t>
    </dgm:pt>
    <dgm:pt modelId="{D59F5B55-C425-4363-A281-4902E9BF0BFA}" type="parTrans" cxnId="{BDC1DBC1-0A29-4539-9E50-61E66E66406A}">
      <dgm:prSet/>
      <dgm:spPr/>
      <dgm:t>
        <a:bodyPr/>
        <a:lstStyle/>
        <a:p>
          <a:pPr latinLnBrk="1"/>
          <a:endParaRPr lang="ko-KR" altLang="en-US" sz="1200">
            <a:latin typeface="HY울릉도M" pitchFamily="18" charset="-127"/>
            <a:ea typeface="HY울릉도M" pitchFamily="18" charset="-127"/>
          </a:endParaRPr>
        </a:p>
      </dgm:t>
    </dgm:pt>
    <dgm:pt modelId="{C770671B-300E-4EDD-90B0-CB0845A70808}" type="sibTrans" cxnId="{BDC1DBC1-0A29-4539-9E50-61E66E66406A}">
      <dgm:prSet/>
      <dgm:spPr/>
      <dgm:t>
        <a:bodyPr/>
        <a:lstStyle/>
        <a:p>
          <a:pPr latinLnBrk="1"/>
          <a:endParaRPr lang="ko-KR" altLang="en-US" sz="1200">
            <a:latin typeface="HY울릉도M" pitchFamily="18" charset="-127"/>
            <a:ea typeface="HY울릉도M" pitchFamily="18" charset="-127"/>
          </a:endParaRPr>
        </a:p>
      </dgm:t>
    </dgm:pt>
    <dgm:pt modelId="{11060A72-AD41-40AE-B889-411121E0BD5D}">
      <dgm:prSet phldrT="[텍스트]" custT="1"/>
      <dgm:spPr/>
      <dgm:t>
        <a:bodyPr/>
        <a:lstStyle/>
        <a:p>
          <a:pPr latinLnBrk="1"/>
          <a:r>
            <a:rPr lang="ko-KR" altLang="en-US" sz="1200" dirty="0" smtClean="0">
              <a:latin typeface="HY울릉도M" pitchFamily="18" charset="-127"/>
              <a:ea typeface="HY울릉도M" pitchFamily="18" charset="-127"/>
            </a:rPr>
            <a:t>품질 및 생산 관리</a:t>
          </a:r>
          <a:endParaRPr lang="ko-KR" altLang="en-US" sz="1200" dirty="0">
            <a:latin typeface="HY울릉도M" pitchFamily="18" charset="-127"/>
            <a:ea typeface="HY울릉도M" pitchFamily="18" charset="-127"/>
          </a:endParaRPr>
        </a:p>
      </dgm:t>
    </dgm:pt>
    <dgm:pt modelId="{9E22B4A0-4C86-4B34-B609-7291B19186ED}" type="parTrans" cxnId="{689F1DB2-0CCD-4C4E-BB94-AFDAE92FC1AC}">
      <dgm:prSet/>
      <dgm:spPr/>
      <dgm:t>
        <a:bodyPr/>
        <a:lstStyle/>
        <a:p>
          <a:pPr latinLnBrk="1"/>
          <a:endParaRPr lang="ko-KR" altLang="en-US" sz="1200">
            <a:latin typeface="HY울릉도M" pitchFamily="18" charset="-127"/>
            <a:ea typeface="HY울릉도M" pitchFamily="18" charset="-127"/>
          </a:endParaRPr>
        </a:p>
      </dgm:t>
    </dgm:pt>
    <dgm:pt modelId="{E0D11B31-D514-441A-A004-D65605ED3447}" type="sibTrans" cxnId="{689F1DB2-0CCD-4C4E-BB94-AFDAE92FC1AC}">
      <dgm:prSet/>
      <dgm:spPr/>
      <dgm:t>
        <a:bodyPr/>
        <a:lstStyle/>
        <a:p>
          <a:pPr latinLnBrk="1"/>
          <a:endParaRPr lang="ko-KR" altLang="en-US" sz="1200">
            <a:latin typeface="HY울릉도M" pitchFamily="18" charset="-127"/>
            <a:ea typeface="HY울릉도M" pitchFamily="18" charset="-127"/>
          </a:endParaRPr>
        </a:p>
      </dgm:t>
    </dgm:pt>
    <dgm:pt modelId="{39371504-8461-449E-A23C-6ABAE47B7DAF}">
      <dgm:prSet phldrT="[텍스트]" custT="1"/>
      <dgm:spPr/>
      <dgm:t>
        <a:bodyPr/>
        <a:lstStyle/>
        <a:p>
          <a:pPr latinLnBrk="1"/>
          <a:r>
            <a:rPr lang="ko-KR" altLang="en-US" sz="1200" dirty="0" smtClean="0">
              <a:latin typeface="HY울릉도M" pitchFamily="18" charset="-127"/>
              <a:ea typeface="HY울릉도M" pitchFamily="18" charset="-127"/>
            </a:rPr>
            <a:t>선박 업종 </a:t>
          </a:r>
          <a:r>
            <a:rPr lang="en-US" altLang="ko-KR" sz="1200" dirty="0" smtClean="0">
              <a:latin typeface="HY울릉도M" pitchFamily="18" charset="-127"/>
              <a:ea typeface="HY울릉도M" pitchFamily="18" charset="-127"/>
            </a:rPr>
            <a:t>15</a:t>
          </a:r>
          <a:r>
            <a:rPr lang="ko-KR" altLang="en-US" sz="1200" dirty="0" smtClean="0">
              <a:latin typeface="HY울릉도M" pitchFamily="18" charset="-127"/>
              <a:ea typeface="HY울릉도M" pitchFamily="18" charset="-127"/>
            </a:rPr>
            <a:t>년 종사</a:t>
          </a:r>
          <a:endParaRPr lang="ko-KR" altLang="en-US" sz="1200" dirty="0">
            <a:latin typeface="HY울릉도M" pitchFamily="18" charset="-127"/>
            <a:ea typeface="HY울릉도M" pitchFamily="18" charset="-127"/>
          </a:endParaRPr>
        </a:p>
      </dgm:t>
    </dgm:pt>
    <dgm:pt modelId="{F0992E0C-0589-49B6-9C23-BD785802F61D}" type="parTrans" cxnId="{C833EC83-BD36-410D-95C1-25C67ED2DF0C}">
      <dgm:prSet/>
      <dgm:spPr/>
      <dgm:t>
        <a:bodyPr/>
        <a:lstStyle/>
        <a:p>
          <a:pPr latinLnBrk="1"/>
          <a:endParaRPr lang="ko-KR" altLang="en-US" sz="1200">
            <a:latin typeface="HY울릉도M" pitchFamily="18" charset="-127"/>
            <a:ea typeface="HY울릉도M" pitchFamily="18" charset="-127"/>
          </a:endParaRPr>
        </a:p>
      </dgm:t>
    </dgm:pt>
    <dgm:pt modelId="{EDC1A530-2FCA-4FF7-A265-749C6D540460}" type="sibTrans" cxnId="{C833EC83-BD36-410D-95C1-25C67ED2DF0C}">
      <dgm:prSet/>
      <dgm:spPr/>
      <dgm:t>
        <a:bodyPr/>
        <a:lstStyle/>
        <a:p>
          <a:pPr latinLnBrk="1"/>
          <a:endParaRPr lang="ko-KR" altLang="en-US" sz="1200">
            <a:latin typeface="HY울릉도M" pitchFamily="18" charset="-127"/>
            <a:ea typeface="HY울릉도M" pitchFamily="18" charset="-127"/>
          </a:endParaRPr>
        </a:p>
      </dgm:t>
    </dgm:pt>
    <dgm:pt modelId="{32A0FE6E-8C33-4BF7-9305-11B624B62789}">
      <dgm:prSet phldrT="[텍스트]" custT="1"/>
      <dgm:spPr/>
      <dgm:t>
        <a:bodyPr/>
        <a:lstStyle/>
        <a:p>
          <a:pPr latinLnBrk="1"/>
          <a:r>
            <a:rPr lang="ko-KR" altLang="en-US" sz="1200" dirty="0" smtClean="0">
              <a:latin typeface="HY울릉도M" pitchFamily="18" charset="-127"/>
              <a:ea typeface="HY울릉도M" pitchFamily="18" charset="-127"/>
            </a:rPr>
            <a:t>조선 용접 관련 </a:t>
          </a:r>
          <a:r>
            <a:rPr lang="en-US" altLang="ko-KR" sz="1200" dirty="0" smtClean="0">
              <a:latin typeface="HY울릉도M" pitchFamily="18" charset="-127"/>
              <a:ea typeface="HY울릉도M" pitchFamily="18" charset="-127"/>
            </a:rPr>
            <a:t>15</a:t>
          </a:r>
          <a:r>
            <a:rPr lang="ko-KR" altLang="en-US" sz="1200" dirty="0" smtClean="0">
              <a:latin typeface="HY울릉도M" pitchFamily="18" charset="-127"/>
              <a:ea typeface="HY울릉도M" pitchFamily="18" charset="-127"/>
            </a:rPr>
            <a:t>년 경력</a:t>
          </a:r>
          <a:endParaRPr lang="ko-KR" altLang="en-US" sz="1200" dirty="0">
            <a:latin typeface="HY울릉도M" pitchFamily="18" charset="-127"/>
            <a:ea typeface="HY울릉도M" pitchFamily="18" charset="-127"/>
          </a:endParaRPr>
        </a:p>
      </dgm:t>
    </dgm:pt>
    <dgm:pt modelId="{4A506AE9-F6F4-4758-9CEC-7E094E99BDAE}" type="parTrans" cxnId="{0FF8F13B-3B4A-4667-8755-621948F0F6DD}">
      <dgm:prSet/>
      <dgm:spPr/>
      <dgm:t>
        <a:bodyPr/>
        <a:lstStyle/>
        <a:p>
          <a:pPr latinLnBrk="1"/>
          <a:endParaRPr lang="ko-KR" altLang="en-US" sz="1200">
            <a:latin typeface="HY울릉도M" pitchFamily="18" charset="-127"/>
            <a:ea typeface="HY울릉도M" pitchFamily="18" charset="-127"/>
          </a:endParaRPr>
        </a:p>
      </dgm:t>
    </dgm:pt>
    <dgm:pt modelId="{313D5F90-3DDB-4EFC-BF46-B8ED06DCA3CE}" type="sibTrans" cxnId="{0FF8F13B-3B4A-4667-8755-621948F0F6DD}">
      <dgm:prSet/>
      <dgm:spPr/>
      <dgm:t>
        <a:bodyPr/>
        <a:lstStyle/>
        <a:p>
          <a:pPr latinLnBrk="1"/>
          <a:endParaRPr lang="ko-KR" altLang="en-US" sz="1200">
            <a:latin typeface="HY울릉도M" pitchFamily="18" charset="-127"/>
            <a:ea typeface="HY울릉도M" pitchFamily="18" charset="-127"/>
          </a:endParaRPr>
        </a:p>
      </dgm:t>
    </dgm:pt>
    <dgm:pt modelId="{3E68F25A-9E61-4A32-9754-0AD506A7FEDE}">
      <dgm:prSet phldrT="[텍스트]" custT="1"/>
      <dgm:spPr/>
      <dgm:t>
        <a:bodyPr/>
        <a:lstStyle/>
        <a:p>
          <a:pPr latinLnBrk="1"/>
          <a:r>
            <a:rPr lang="en-US" altLang="ko-KR" sz="1200" dirty="0" smtClean="0">
              <a:latin typeface="HY울릉도M" pitchFamily="18" charset="-127"/>
              <a:ea typeface="HY울릉도M" pitchFamily="18" charset="-127"/>
            </a:rPr>
            <a:t>FRP</a:t>
          </a:r>
          <a:r>
            <a:rPr lang="ko-KR" altLang="en-US" sz="1200" dirty="0" smtClean="0">
              <a:latin typeface="HY울릉도M" pitchFamily="18" charset="-127"/>
              <a:ea typeface="HY울릉도M" pitchFamily="18" charset="-127"/>
            </a:rPr>
            <a:t>관련 </a:t>
          </a:r>
          <a:r>
            <a:rPr lang="en-US" altLang="ko-KR" sz="1200" dirty="0" smtClean="0">
              <a:latin typeface="HY울릉도M" pitchFamily="18" charset="-127"/>
              <a:ea typeface="HY울릉도M" pitchFamily="18" charset="-127"/>
            </a:rPr>
            <a:t>10</a:t>
          </a:r>
          <a:r>
            <a:rPr lang="ko-KR" altLang="en-US" sz="1200" dirty="0" smtClean="0">
              <a:latin typeface="HY울릉도M" pitchFamily="18" charset="-127"/>
              <a:ea typeface="HY울릉도M" pitchFamily="18" charset="-127"/>
            </a:rPr>
            <a:t>년 경력</a:t>
          </a:r>
          <a:endParaRPr lang="ko-KR" altLang="en-US" sz="1200" dirty="0">
            <a:latin typeface="HY울릉도M" pitchFamily="18" charset="-127"/>
            <a:ea typeface="HY울릉도M" pitchFamily="18" charset="-127"/>
          </a:endParaRPr>
        </a:p>
      </dgm:t>
    </dgm:pt>
    <dgm:pt modelId="{9DAF6CDA-6D9E-4A40-8083-67F622DCD819}" type="parTrans" cxnId="{9E2E128B-9A21-4D3B-BCF8-EF21CA780B5D}">
      <dgm:prSet/>
      <dgm:spPr/>
      <dgm:t>
        <a:bodyPr/>
        <a:lstStyle/>
        <a:p>
          <a:pPr latinLnBrk="1"/>
          <a:endParaRPr lang="ko-KR" altLang="en-US" sz="1200">
            <a:latin typeface="HY울릉도M" pitchFamily="18" charset="-127"/>
            <a:ea typeface="HY울릉도M" pitchFamily="18" charset="-127"/>
          </a:endParaRPr>
        </a:p>
      </dgm:t>
    </dgm:pt>
    <dgm:pt modelId="{B183E5CD-485C-43D6-B250-2945DED005F0}" type="sibTrans" cxnId="{9E2E128B-9A21-4D3B-BCF8-EF21CA780B5D}">
      <dgm:prSet/>
      <dgm:spPr/>
      <dgm:t>
        <a:bodyPr/>
        <a:lstStyle/>
        <a:p>
          <a:pPr latinLnBrk="1"/>
          <a:endParaRPr lang="ko-KR" altLang="en-US" sz="1200">
            <a:latin typeface="HY울릉도M" pitchFamily="18" charset="-127"/>
            <a:ea typeface="HY울릉도M" pitchFamily="18" charset="-127"/>
          </a:endParaRPr>
        </a:p>
      </dgm:t>
    </dgm:pt>
    <dgm:pt modelId="{3A5740F3-7519-4618-8C13-9BB180358AD0}">
      <dgm:prSet custT="1"/>
      <dgm:spPr/>
      <dgm:t>
        <a:bodyPr/>
        <a:lstStyle/>
        <a:p>
          <a:pPr latinLnBrk="1"/>
          <a:r>
            <a:rPr lang="ko-KR" altLang="en-US" sz="1200" dirty="0" smtClean="0">
              <a:latin typeface="HY울릉도M" pitchFamily="18" charset="-127"/>
              <a:ea typeface="HY울릉도M" pitchFamily="18" charset="-127"/>
            </a:rPr>
            <a:t>박민구    </a:t>
          </a:r>
          <a:endParaRPr lang="en-US" altLang="ko-KR" sz="1200" dirty="0" smtClean="0">
            <a:latin typeface="HY울릉도M" pitchFamily="18" charset="-127"/>
            <a:ea typeface="HY울릉도M" pitchFamily="18" charset="-127"/>
          </a:endParaRPr>
        </a:p>
        <a:p>
          <a:pPr latinLnBrk="1"/>
          <a:r>
            <a:rPr lang="ko-KR" altLang="en-US" sz="1200" dirty="0" smtClean="0">
              <a:latin typeface="HY울릉도M" pitchFamily="18" charset="-127"/>
              <a:ea typeface="HY울릉도M" pitchFamily="18" charset="-127"/>
            </a:rPr>
            <a:t>연구소장</a:t>
          </a:r>
          <a:endParaRPr lang="ko-KR" altLang="en-US" sz="1200" dirty="0">
            <a:latin typeface="HY울릉도M" pitchFamily="18" charset="-127"/>
            <a:ea typeface="HY울릉도M" pitchFamily="18" charset="-127"/>
          </a:endParaRPr>
        </a:p>
      </dgm:t>
    </dgm:pt>
    <dgm:pt modelId="{E3350EAE-ABD7-4D08-9EAC-955775A5D5D2}" type="parTrans" cxnId="{745D187A-5731-4736-8326-0E30B330AC94}">
      <dgm:prSet/>
      <dgm:spPr/>
      <dgm:t>
        <a:bodyPr/>
        <a:lstStyle/>
        <a:p>
          <a:pPr latinLnBrk="1"/>
          <a:endParaRPr lang="ko-KR" altLang="en-US" sz="1200">
            <a:latin typeface="HY울릉도M" pitchFamily="18" charset="-127"/>
            <a:ea typeface="HY울릉도M" pitchFamily="18" charset="-127"/>
          </a:endParaRPr>
        </a:p>
      </dgm:t>
    </dgm:pt>
    <dgm:pt modelId="{D313040A-9DC6-4509-A272-8A32199DD15E}" type="sibTrans" cxnId="{745D187A-5731-4736-8326-0E30B330AC94}">
      <dgm:prSet/>
      <dgm:spPr/>
      <dgm:t>
        <a:bodyPr/>
        <a:lstStyle/>
        <a:p>
          <a:pPr latinLnBrk="1"/>
          <a:endParaRPr lang="ko-KR" altLang="en-US" sz="1200">
            <a:latin typeface="HY울릉도M" pitchFamily="18" charset="-127"/>
            <a:ea typeface="HY울릉도M" pitchFamily="18" charset="-127"/>
          </a:endParaRPr>
        </a:p>
      </dgm:t>
    </dgm:pt>
    <dgm:pt modelId="{9B6D5DA3-0207-4701-8158-317C9E74BE68}">
      <dgm:prSet custT="1"/>
      <dgm:spPr/>
      <dgm:t>
        <a:bodyPr/>
        <a:lstStyle/>
        <a:p>
          <a:pPr latinLnBrk="1"/>
          <a:r>
            <a:rPr lang="en-US" altLang="ko-KR" sz="1200" dirty="0" smtClean="0">
              <a:latin typeface="HY울릉도M" pitchFamily="18" charset="-127"/>
              <a:ea typeface="HY울릉도M" pitchFamily="18" charset="-127"/>
            </a:rPr>
            <a:t> </a:t>
          </a:r>
          <a:r>
            <a:rPr lang="ko-KR" altLang="en-US" sz="1200" dirty="0" smtClean="0">
              <a:latin typeface="HY울릉도M" pitchFamily="18" charset="-127"/>
              <a:ea typeface="HY울릉도M" pitchFamily="18" charset="-127"/>
            </a:rPr>
            <a:t>정부 국책 과제 </a:t>
          </a:r>
          <a:r>
            <a:rPr lang="en-US" altLang="ko-KR" sz="1200" dirty="0" smtClean="0">
              <a:latin typeface="HY울릉도M" pitchFamily="18" charset="-127"/>
              <a:ea typeface="HY울릉도M" pitchFamily="18" charset="-127"/>
            </a:rPr>
            <a:t>10</a:t>
          </a:r>
          <a:r>
            <a:rPr lang="ko-KR" altLang="en-US" sz="1200" dirty="0" smtClean="0">
              <a:latin typeface="HY울릉도M" pitchFamily="18" charset="-127"/>
              <a:ea typeface="HY울릉도M" pitchFamily="18" charset="-127"/>
            </a:rPr>
            <a:t>년 경력</a:t>
          </a:r>
          <a:endParaRPr lang="ko-KR" altLang="en-US" sz="1200" dirty="0">
            <a:latin typeface="HY울릉도M" pitchFamily="18" charset="-127"/>
            <a:ea typeface="HY울릉도M" pitchFamily="18" charset="-127"/>
          </a:endParaRPr>
        </a:p>
      </dgm:t>
    </dgm:pt>
    <dgm:pt modelId="{45EC536B-59CE-4DE5-94CA-279F2CE040DF}" type="parTrans" cxnId="{1D435266-6B76-4B57-AE26-BDD76D613B58}">
      <dgm:prSet/>
      <dgm:spPr/>
      <dgm:t>
        <a:bodyPr/>
        <a:lstStyle/>
        <a:p>
          <a:pPr latinLnBrk="1"/>
          <a:endParaRPr lang="ko-KR" altLang="en-US" sz="1200">
            <a:latin typeface="HY울릉도M" pitchFamily="18" charset="-127"/>
            <a:ea typeface="HY울릉도M" pitchFamily="18" charset="-127"/>
          </a:endParaRPr>
        </a:p>
      </dgm:t>
    </dgm:pt>
    <dgm:pt modelId="{7A49AB15-AB24-47B0-B4E2-58F27AB47E12}" type="sibTrans" cxnId="{1D435266-6B76-4B57-AE26-BDD76D613B58}">
      <dgm:prSet/>
      <dgm:spPr/>
      <dgm:t>
        <a:bodyPr/>
        <a:lstStyle/>
        <a:p>
          <a:pPr latinLnBrk="1"/>
          <a:endParaRPr lang="ko-KR" altLang="en-US" sz="1200">
            <a:latin typeface="HY울릉도M" pitchFamily="18" charset="-127"/>
            <a:ea typeface="HY울릉도M" pitchFamily="18" charset="-127"/>
          </a:endParaRPr>
        </a:p>
      </dgm:t>
    </dgm:pt>
    <dgm:pt modelId="{443EE418-AA7B-4A76-B8DB-FF3EC22F3D8B}">
      <dgm:prSet custT="1"/>
      <dgm:spPr/>
      <dgm:t>
        <a:bodyPr/>
        <a:lstStyle/>
        <a:p>
          <a:pPr latinLnBrk="1"/>
          <a:r>
            <a:rPr lang="ko-KR" altLang="en-US" sz="1200" dirty="0" smtClean="0">
              <a:latin typeface="HY울릉도M" pitchFamily="18" charset="-127"/>
              <a:ea typeface="HY울릉도M" pitchFamily="18" charset="-127"/>
            </a:rPr>
            <a:t> 현 </a:t>
          </a:r>
          <a:r>
            <a:rPr lang="ko-KR" altLang="en-US" sz="1200" dirty="0" err="1" smtClean="0">
              <a:latin typeface="HY울릉도M" pitchFamily="18" charset="-127"/>
              <a:ea typeface="HY울릉도M" pitchFamily="18" charset="-127"/>
            </a:rPr>
            <a:t>중소벤처기업부</a:t>
          </a:r>
          <a:r>
            <a:rPr lang="ko-KR" altLang="en-US" sz="1200" dirty="0" smtClean="0">
              <a:latin typeface="HY울릉도M" pitchFamily="18" charset="-127"/>
              <a:ea typeface="HY울릉도M" pitchFamily="18" charset="-127"/>
            </a:rPr>
            <a:t> 평가위원</a:t>
          </a:r>
          <a:endParaRPr lang="ko-KR" altLang="en-US" sz="1200" dirty="0">
            <a:latin typeface="HY울릉도M" pitchFamily="18" charset="-127"/>
            <a:ea typeface="HY울릉도M" pitchFamily="18" charset="-127"/>
          </a:endParaRPr>
        </a:p>
      </dgm:t>
    </dgm:pt>
    <dgm:pt modelId="{F869F1AC-EFCA-4B67-8E1D-A5AC7B06FDB2}" type="parTrans" cxnId="{840A46A6-A949-4CEA-BD98-357905765B0C}">
      <dgm:prSet/>
      <dgm:spPr/>
      <dgm:t>
        <a:bodyPr/>
        <a:lstStyle/>
        <a:p>
          <a:pPr latinLnBrk="1"/>
          <a:endParaRPr lang="ko-KR" altLang="en-US" sz="1200">
            <a:latin typeface="HY울릉도M" pitchFamily="18" charset="-127"/>
            <a:ea typeface="HY울릉도M" pitchFamily="18" charset="-127"/>
          </a:endParaRPr>
        </a:p>
      </dgm:t>
    </dgm:pt>
    <dgm:pt modelId="{DA4DCED2-CCDC-47C1-84C2-AB8407406171}" type="sibTrans" cxnId="{840A46A6-A949-4CEA-BD98-357905765B0C}">
      <dgm:prSet/>
      <dgm:spPr/>
      <dgm:t>
        <a:bodyPr/>
        <a:lstStyle/>
        <a:p>
          <a:pPr latinLnBrk="1"/>
          <a:endParaRPr lang="ko-KR" altLang="en-US" sz="1200">
            <a:latin typeface="HY울릉도M" pitchFamily="18" charset="-127"/>
            <a:ea typeface="HY울릉도M" pitchFamily="18" charset="-127"/>
          </a:endParaRPr>
        </a:p>
      </dgm:t>
    </dgm:pt>
    <dgm:pt modelId="{523BF167-D4D9-42EE-B399-DA617DA19FD3}">
      <dgm:prSet custT="1"/>
      <dgm:spPr/>
      <dgm:t>
        <a:bodyPr/>
        <a:lstStyle/>
        <a:p>
          <a:pPr latinLnBrk="1"/>
          <a:r>
            <a:rPr lang="en-US" altLang="ko-KR" sz="1200" dirty="0" smtClean="0">
              <a:latin typeface="HY울릉도M" pitchFamily="18" charset="-127"/>
              <a:ea typeface="HY울릉도M" pitchFamily="18" charset="-127"/>
            </a:rPr>
            <a:t> </a:t>
          </a:r>
          <a:r>
            <a:rPr lang="ko-KR" altLang="en-US" sz="1200" dirty="0" smtClean="0">
              <a:latin typeface="HY울릉도M" pitchFamily="18" charset="-127"/>
              <a:ea typeface="HY울릉도M" pitchFamily="18" charset="-127"/>
            </a:rPr>
            <a:t>정부 </a:t>
          </a:r>
          <a:r>
            <a:rPr lang="en-US" altLang="ko-KR" sz="1200" dirty="0" smtClean="0">
              <a:latin typeface="HY울릉도M" pitchFamily="18" charset="-127"/>
              <a:ea typeface="HY울릉도M" pitchFamily="18" charset="-127"/>
            </a:rPr>
            <a:t>R&amp;D </a:t>
          </a:r>
          <a:r>
            <a:rPr lang="ko-KR" altLang="en-US" sz="1200" dirty="0" smtClean="0">
              <a:latin typeface="HY울릉도M" pitchFamily="18" charset="-127"/>
              <a:ea typeface="HY울릉도M" pitchFamily="18" charset="-127"/>
            </a:rPr>
            <a:t>과제 총괄 </a:t>
          </a:r>
          <a:endParaRPr lang="ko-KR" altLang="en-US" sz="1200" dirty="0">
            <a:latin typeface="HY울릉도M" pitchFamily="18" charset="-127"/>
            <a:ea typeface="HY울릉도M" pitchFamily="18" charset="-127"/>
          </a:endParaRPr>
        </a:p>
      </dgm:t>
    </dgm:pt>
    <dgm:pt modelId="{DF314E81-3134-44BD-B9BB-8EC1C1BAE12B}" type="parTrans" cxnId="{C8CB4C0A-595A-4136-B6E5-D69C4267E258}">
      <dgm:prSet/>
      <dgm:spPr/>
      <dgm:t>
        <a:bodyPr/>
        <a:lstStyle/>
        <a:p>
          <a:pPr latinLnBrk="1"/>
          <a:endParaRPr lang="ko-KR" altLang="en-US"/>
        </a:p>
      </dgm:t>
    </dgm:pt>
    <dgm:pt modelId="{FACD1C02-B457-4722-B102-A58CA5AEDA94}" type="sibTrans" cxnId="{C8CB4C0A-595A-4136-B6E5-D69C4267E258}">
      <dgm:prSet/>
      <dgm:spPr/>
      <dgm:t>
        <a:bodyPr/>
        <a:lstStyle/>
        <a:p>
          <a:pPr latinLnBrk="1"/>
          <a:endParaRPr lang="ko-KR" altLang="en-US"/>
        </a:p>
      </dgm:t>
    </dgm:pt>
    <dgm:pt modelId="{CFB131F0-2131-4984-A73D-416345DAAB24}" type="pres">
      <dgm:prSet presAssocID="{130ECDBB-F1D0-4002-A26E-AF2E81DE8674}" presName="linearFlow" presStyleCnt="0">
        <dgm:presLayoutVars>
          <dgm:dir/>
          <dgm:animLvl val="lvl"/>
          <dgm:resizeHandles val="exact"/>
        </dgm:presLayoutVars>
      </dgm:prSet>
      <dgm:spPr/>
      <dgm:t>
        <a:bodyPr/>
        <a:lstStyle/>
        <a:p>
          <a:pPr latinLnBrk="1"/>
          <a:endParaRPr lang="ko-KR" altLang="en-US"/>
        </a:p>
      </dgm:t>
    </dgm:pt>
    <dgm:pt modelId="{53AD8C59-A6B2-404E-A737-3A218E366E84}" type="pres">
      <dgm:prSet presAssocID="{4EA1F2EC-427B-4A5A-8E14-875A418B17A2}" presName="composite" presStyleCnt="0"/>
      <dgm:spPr/>
    </dgm:pt>
    <dgm:pt modelId="{DFC0FE0E-6BCC-4B9C-B539-C301A2634672}" type="pres">
      <dgm:prSet presAssocID="{4EA1F2EC-427B-4A5A-8E14-875A418B17A2}" presName="parentText" presStyleLbl="alignNode1" presStyleIdx="0" presStyleCnt="4">
        <dgm:presLayoutVars>
          <dgm:chMax val="1"/>
          <dgm:bulletEnabled val="1"/>
        </dgm:presLayoutVars>
      </dgm:prSet>
      <dgm:spPr>
        <a:prstGeom prst="hexagon">
          <a:avLst/>
        </a:prstGeom>
      </dgm:spPr>
      <dgm:t>
        <a:bodyPr/>
        <a:lstStyle/>
        <a:p>
          <a:pPr latinLnBrk="1"/>
          <a:endParaRPr lang="ko-KR" altLang="en-US"/>
        </a:p>
      </dgm:t>
    </dgm:pt>
    <dgm:pt modelId="{DD7219F5-4D37-4923-89DD-87D073C107B1}" type="pres">
      <dgm:prSet presAssocID="{4EA1F2EC-427B-4A5A-8E14-875A418B17A2}" presName="descendantText" presStyleLbl="alignAcc1" presStyleIdx="0" presStyleCnt="4" custLinFactNeighborY="26460">
        <dgm:presLayoutVars>
          <dgm:bulletEnabled val="1"/>
        </dgm:presLayoutVars>
      </dgm:prSet>
      <dgm:spPr/>
      <dgm:t>
        <a:bodyPr/>
        <a:lstStyle/>
        <a:p>
          <a:pPr latinLnBrk="1"/>
          <a:endParaRPr lang="ko-KR" altLang="en-US"/>
        </a:p>
      </dgm:t>
    </dgm:pt>
    <dgm:pt modelId="{DBE1771A-E95E-4CF1-96C8-6B1E4DD227A5}" type="pres">
      <dgm:prSet presAssocID="{A5F378C4-E513-4EB4-B0D2-C00F6AEA8A8D}" presName="sp" presStyleCnt="0"/>
      <dgm:spPr/>
    </dgm:pt>
    <dgm:pt modelId="{47EA079E-CB45-40E6-803E-0FB811B6E98A}" type="pres">
      <dgm:prSet presAssocID="{60EC33F9-49B2-4E24-A3C9-D31EF392F7F4}" presName="composite" presStyleCnt="0"/>
      <dgm:spPr/>
    </dgm:pt>
    <dgm:pt modelId="{72F3B4BE-525B-4B9E-9198-17381F8B2FAF}" type="pres">
      <dgm:prSet presAssocID="{60EC33F9-49B2-4E24-A3C9-D31EF392F7F4}" presName="parentText" presStyleLbl="alignNode1" presStyleIdx="1" presStyleCnt="4">
        <dgm:presLayoutVars>
          <dgm:chMax val="1"/>
          <dgm:bulletEnabled val="1"/>
        </dgm:presLayoutVars>
      </dgm:prSet>
      <dgm:spPr>
        <a:prstGeom prst="hexagon">
          <a:avLst/>
        </a:prstGeom>
      </dgm:spPr>
      <dgm:t>
        <a:bodyPr/>
        <a:lstStyle/>
        <a:p>
          <a:pPr latinLnBrk="1"/>
          <a:endParaRPr lang="ko-KR" altLang="en-US"/>
        </a:p>
      </dgm:t>
    </dgm:pt>
    <dgm:pt modelId="{A0559D95-CA6B-4C6F-BE68-6AE7A675140D}" type="pres">
      <dgm:prSet presAssocID="{60EC33F9-49B2-4E24-A3C9-D31EF392F7F4}" presName="descendantText" presStyleLbl="alignAcc1" presStyleIdx="1" presStyleCnt="4" custLinFactNeighborY="26460">
        <dgm:presLayoutVars>
          <dgm:bulletEnabled val="1"/>
        </dgm:presLayoutVars>
      </dgm:prSet>
      <dgm:spPr/>
      <dgm:t>
        <a:bodyPr/>
        <a:lstStyle/>
        <a:p>
          <a:pPr latinLnBrk="1"/>
          <a:endParaRPr lang="ko-KR" altLang="en-US"/>
        </a:p>
      </dgm:t>
    </dgm:pt>
    <dgm:pt modelId="{B72235A5-87B3-4231-B579-FAD0BBB41CAF}" type="pres">
      <dgm:prSet presAssocID="{9D498AC0-506B-4F93-BA0D-E59AD55227B2}" presName="sp" presStyleCnt="0"/>
      <dgm:spPr/>
    </dgm:pt>
    <dgm:pt modelId="{4C180779-F7E2-497F-8287-511139109B22}" type="pres">
      <dgm:prSet presAssocID="{8FFBD3BE-3B62-4CB6-9371-7CF367A5D4EE}" presName="composite" presStyleCnt="0"/>
      <dgm:spPr/>
    </dgm:pt>
    <dgm:pt modelId="{5D2864C5-58C9-4A6A-BF06-48E8F772FC6E}" type="pres">
      <dgm:prSet presAssocID="{8FFBD3BE-3B62-4CB6-9371-7CF367A5D4EE}" presName="parentText" presStyleLbl="alignNode1" presStyleIdx="2" presStyleCnt="4">
        <dgm:presLayoutVars>
          <dgm:chMax val="1"/>
          <dgm:bulletEnabled val="1"/>
        </dgm:presLayoutVars>
      </dgm:prSet>
      <dgm:spPr>
        <a:prstGeom prst="hexagon">
          <a:avLst/>
        </a:prstGeom>
      </dgm:spPr>
      <dgm:t>
        <a:bodyPr/>
        <a:lstStyle/>
        <a:p>
          <a:pPr latinLnBrk="1"/>
          <a:endParaRPr lang="ko-KR" altLang="en-US"/>
        </a:p>
      </dgm:t>
    </dgm:pt>
    <dgm:pt modelId="{DA6516C6-B71E-46EB-9BE0-6E2B94030F12}" type="pres">
      <dgm:prSet presAssocID="{8FFBD3BE-3B62-4CB6-9371-7CF367A5D4EE}" presName="descendantText" presStyleLbl="alignAcc1" presStyleIdx="2" presStyleCnt="4" custLinFactNeighborY="28350">
        <dgm:presLayoutVars>
          <dgm:bulletEnabled val="1"/>
        </dgm:presLayoutVars>
      </dgm:prSet>
      <dgm:spPr/>
      <dgm:t>
        <a:bodyPr/>
        <a:lstStyle/>
        <a:p>
          <a:pPr latinLnBrk="1"/>
          <a:endParaRPr lang="ko-KR" altLang="en-US"/>
        </a:p>
      </dgm:t>
    </dgm:pt>
    <dgm:pt modelId="{BA18E123-5736-42CB-8B77-1DB640A43889}" type="pres">
      <dgm:prSet presAssocID="{D314C2E5-CEB9-4001-9E80-E4DAC2BA1B10}" presName="sp" presStyleCnt="0"/>
      <dgm:spPr/>
    </dgm:pt>
    <dgm:pt modelId="{87B1601D-9A6A-4F71-A5BB-1B074BDDD887}" type="pres">
      <dgm:prSet presAssocID="{3A5740F3-7519-4618-8C13-9BB180358AD0}" presName="composite" presStyleCnt="0"/>
      <dgm:spPr/>
    </dgm:pt>
    <dgm:pt modelId="{76476D41-9D84-403F-AE7E-DAD430454403}" type="pres">
      <dgm:prSet presAssocID="{3A5740F3-7519-4618-8C13-9BB180358AD0}" presName="parentText" presStyleLbl="alignNode1" presStyleIdx="3" presStyleCnt="4" custScaleX="109783" custLinFactNeighborY="1275">
        <dgm:presLayoutVars>
          <dgm:chMax val="1"/>
          <dgm:bulletEnabled val="1"/>
        </dgm:presLayoutVars>
      </dgm:prSet>
      <dgm:spPr>
        <a:prstGeom prst="hexagon">
          <a:avLst/>
        </a:prstGeom>
      </dgm:spPr>
      <dgm:t>
        <a:bodyPr/>
        <a:lstStyle/>
        <a:p>
          <a:pPr latinLnBrk="1"/>
          <a:endParaRPr lang="ko-KR" altLang="en-US"/>
        </a:p>
      </dgm:t>
    </dgm:pt>
    <dgm:pt modelId="{92F639B4-A606-4A3D-8FF6-D9821018674B}" type="pres">
      <dgm:prSet presAssocID="{3A5740F3-7519-4618-8C13-9BB180358AD0}" presName="descendantText" presStyleLbl="alignAcc1" presStyleIdx="3" presStyleCnt="4" custLinFactNeighborY="27501">
        <dgm:presLayoutVars>
          <dgm:bulletEnabled val="1"/>
        </dgm:presLayoutVars>
      </dgm:prSet>
      <dgm:spPr/>
      <dgm:t>
        <a:bodyPr/>
        <a:lstStyle/>
        <a:p>
          <a:pPr latinLnBrk="1"/>
          <a:endParaRPr lang="ko-KR" altLang="en-US"/>
        </a:p>
      </dgm:t>
    </dgm:pt>
  </dgm:ptLst>
  <dgm:cxnLst>
    <dgm:cxn modelId="{71F29F9C-F2BA-4748-A5F9-640C0539CB53}" srcId="{130ECDBB-F1D0-4002-A26E-AF2E81DE8674}" destId="{8FFBD3BE-3B62-4CB6-9371-7CF367A5D4EE}" srcOrd="2" destOrd="0" parTransId="{04A30BD4-C4E9-48D9-AD02-09A198568CFE}" sibTransId="{D314C2E5-CEB9-4001-9E80-E4DAC2BA1B10}"/>
    <dgm:cxn modelId="{93883B68-2D29-4424-BDBA-C07C2414D037}" type="presOf" srcId="{11060A72-AD41-40AE-B889-411121E0BD5D}" destId="{DA6516C6-B71E-46EB-9BE0-6E2B94030F12}" srcOrd="0" destOrd="1" presId="urn:microsoft.com/office/officeart/2005/8/layout/chevron2"/>
    <dgm:cxn modelId="{E97C6D69-2E3D-47EA-AB40-F53D8832A95F}" type="presOf" srcId="{60EC33F9-49B2-4E24-A3C9-D31EF392F7F4}" destId="{72F3B4BE-525B-4B9E-9198-17381F8B2FAF}" srcOrd="0" destOrd="0" presId="urn:microsoft.com/office/officeart/2005/8/layout/chevron2"/>
    <dgm:cxn modelId="{DF68811B-C2F5-44EE-A590-0DA9199BDE94}" srcId="{60EC33F9-49B2-4E24-A3C9-D31EF392F7F4}" destId="{5D525818-8DBD-4018-8300-F16F79DA2E5A}" srcOrd="0" destOrd="0" parTransId="{F2DB4032-FDC1-43DA-BBB3-29B5AC9201DB}" sibTransId="{0219FDB6-89E8-46D7-8A67-F70420170637}"/>
    <dgm:cxn modelId="{4A6C4676-C91D-40C5-855F-9F60F98BD616}" type="presOf" srcId="{9B6D5DA3-0207-4701-8158-317C9E74BE68}" destId="{92F639B4-A606-4A3D-8FF6-D9821018674B}" srcOrd="0" destOrd="0" presId="urn:microsoft.com/office/officeart/2005/8/layout/chevron2"/>
    <dgm:cxn modelId="{C8CB4C0A-595A-4136-B6E5-D69C4267E258}" srcId="{3A5740F3-7519-4618-8C13-9BB180358AD0}" destId="{523BF167-D4D9-42EE-B399-DA617DA19FD3}" srcOrd="2" destOrd="0" parTransId="{DF314E81-3134-44BD-B9BB-8EC1C1BAE12B}" sibTransId="{FACD1C02-B457-4722-B102-A58CA5AEDA94}"/>
    <dgm:cxn modelId="{1857E3A8-8EFD-40EA-A477-46B5EB07150C}" type="presOf" srcId="{130ECDBB-F1D0-4002-A26E-AF2E81DE8674}" destId="{CFB131F0-2131-4984-A73D-416345DAAB24}" srcOrd="0" destOrd="0" presId="urn:microsoft.com/office/officeart/2005/8/layout/chevron2"/>
    <dgm:cxn modelId="{D7597D03-FE59-406E-8344-98053B460F8E}" type="presOf" srcId="{32A0FE6E-8C33-4BF7-9305-11B624B62789}" destId="{A0559D95-CA6B-4C6F-BE68-6AE7A675140D}" srcOrd="0" destOrd="2" presId="urn:microsoft.com/office/officeart/2005/8/layout/chevron2"/>
    <dgm:cxn modelId="{A5960666-3BBD-4EA0-AE8E-DF8B2E372B59}" type="presOf" srcId="{3A5740F3-7519-4618-8C13-9BB180358AD0}" destId="{76476D41-9D84-403F-AE7E-DAD430454403}" srcOrd="0" destOrd="0" presId="urn:microsoft.com/office/officeart/2005/8/layout/chevron2"/>
    <dgm:cxn modelId="{C833EC83-BD36-410D-95C1-25C67ED2DF0C}" srcId="{4EA1F2EC-427B-4A5A-8E14-875A418B17A2}" destId="{39371504-8461-449E-A23C-6ABAE47B7DAF}" srcOrd="1" destOrd="0" parTransId="{F0992E0C-0589-49B6-9C23-BD785802F61D}" sibTransId="{EDC1A530-2FCA-4FF7-A265-749C6D540460}"/>
    <dgm:cxn modelId="{A9495E9F-DDC1-447C-AC97-53C045D09BBA}" srcId="{130ECDBB-F1D0-4002-A26E-AF2E81DE8674}" destId="{4EA1F2EC-427B-4A5A-8E14-875A418B17A2}" srcOrd="0" destOrd="0" parTransId="{CDD35411-F2BA-4590-9756-C605653F2C72}" sibTransId="{A5F378C4-E513-4EB4-B0D2-C00F6AEA8A8D}"/>
    <dgm:cxn modelId="{C12D0C25-6C2C-4847-A54C-815E5C85F8ED}" type="presOf" srcId="{FE7BB715-132B-4DDC-9647-DDD94108CA63}" destId="{DD7219F5-4D37-4923-89DD-87D073C107B1}" srcOrd="0" destOrd="0" presId="urn:microsoft.com/office/officeart/2005/8/layout/chevron2"/>
    <dgm:cxn modelId="{EEB11A7A-E614-4B9D-B2B1-6922E5666546}" srcId="{130ECDBB-F1D0-4002-A26E-AF2E81DE8674}" destId="{60EC33F9-49B2-4E24-A3C9-D31EF392F7F4}" srcOrd="1" destOrd="0" parTransId="{BA9CA63F-3D2B-49B7-820D-80F280AC5CD1}" sibTransId="{9D498AC0-506B-4F93-BA0D-E59AD55227B2}"/>
    <dgm:cxn modelId="{F13C29E8-CCC0-4B0D-86FF-0968C5956800}" type="presOf" srcId="{4EA1F2EC-427B-4A5A-8E14-875A418B17A2}" destId="{DFC0FE0E-6BCC-4B9C-B539-C301A2634672}" srcOrd="0" destOrd="0" presId="urn:microsoft.com/office/officeart/2005/8/layout/chevron2"/>
    <dgm:cxn modelId="{0FF8F13B-3B4A-4667-8755-621948F0F6DD}" srcId="{60EC33F9-49B2-4E24-A3C9-D31EF392F7F4}" destId="{32A0FE6E-8C33-4BF7-9305-11B624B62789}" srcOrd="2" destOrd="0" parTransId="{4A506AE9-F6F4-4758-9CEC-7E094E99BDAE}" sibTransId="{313D5F90-3DDB-4EFC-BF46-B8ED06DCA3CE}"/>
    <dgm:cxn modelId="{1D435266-6B76-4B57-AE26-BDD76D613B58}" srcId="{3A5740F3-7519-4618-8C13-9BB180358AD0}" destId="{9B6D5DA3-0207-4701-8158-317C9E74BE68}" srcOrd="0" destOrd="0" parTransId="{45EC536B-59CE-4DE5-94CA-279F2CE040DF}" sibTransId="{7A49AB15-AB24-47B0-B4E2-58F27AB47E12}"/>
    <dgm:cxn modelId="{9180B1FD-3127-4B27-9544-EAA5366FA7BF}" type="presOf" srcId="{8FFBD3BE-3B62-4CB6-9371-7CF367A5D4EE}" destId="{5D2864C5-58C9-4A6A-BF06-48E8F772FC6E}" srcOrd="0" destOrd="0" presId="urn:microsoft.com/office/officeart/2005/8/layout/chevron2"/>
    <dgm:cxn modelId="{66CB5294-3CA7-4130-9D69-7C86BFAD84C0}" type="presOf" srcId="{523BF167-D4D9-42EE-B399-DA617DA19FD3}" destId="{92F639B4-A606-4A3D-8FF6-D9821018674B}" srcOrd="0" destOrd="2" presId="urn:microsoft.com/office/officeart/2005/8/layout/chevron2"/>
    <dgm:cxn modelId="{5531D437-D2CC-4091-91A6-FAEDA2A977D0}" type="presOf" srcId="{CC3773A5-63DE-4EBC-83A1-A4C1A92431D3}" destId="{DA6516C6-B71E-46EB-9BE0-6E2B94030F12}" srcOrd="0" destOrd="0" presId="urn:microsoft.com/office/officeart/2005/8/layout/chevron2"/>
    <dgm:cxn modelId="{1104180A-A22D-4E21-90A1-9A00D4982F60}" srcId="{4EA1F2EC-427B-4A5A-8E14-875A418B17A2}" destId="{DBFAAA76-B950-45A7-A69B-E8F5ADF3B4FC}" srcOrd="2" destOrd="0" parTransId="{61FA8D09-2013-46FB-BDF1-A8BDCCBCCDA4}" sibTransId="{C2295C8D-17C6-455D-8C76-61DE4E8938A3}"/>
    <dgm:cxn modelId="{306D4ADC-42B4-4DFE-B6B0-856FF236F806}" type="presOf" srcId="{DBFAAA76-B950-45A7-A69B-E8F5ADF3B4FC}" destId="{DD7219F5-4D37-4923-89DD-87D073C107B1}" srcOrd="0" destOrd="2" presId="urn:microsoft.com/office/officeart/2005/8/layout/chevron2"/>
    <dgm:cxn modelId="{689F1DB2-0CCD-4C4E-BB94-AFDAE92FC1AC}" srcId="{8FFBD3BE-3B62-4CB6-9371-7CF367A5D4EE}" destId="{11060A72-AD41-40AE-B889-411121E0BD5D}" srcOrd="1" destOrd="0" parTransId="{9E22B4A0-4C86-4B34-B609-7291B19186ED}" sibTransId="{E0D11B31-D514-441A-A004-D65605ED3447}"/>
    <dgm:cxn modelId="{2C26B3C8-D4A6-4853-92A8-3C5BD5834A5F}" type="presOf" srcId="{7D99D3BA-7B81-49A1-AB05-041267DEA4CC}" destId="{A0559D95-CA6B-4C6F-BE68-6AE7A675140D}" srcOrd="0" destOrd="1" presId="urn:microsoft.com/office/officeart/2005/8/layout/chevron2"/>
    <dgm:cxn modelId="{30D38A93-2098-4AF2-BDB1-C8A6F54F2C29}" type="presOf" srcId="{39371504-8461-449E-A23C-6ABAE47B7DAF}" destId="{DD7219F5-4D37-4923-89DD-87D073C107B1}" srcOrd="0" destOrd="1" presId="urn:microsoft.com/office/officeart/2005/8/layout/chevron2"/>
    <dgm:cxn modelId="{77F1DE8E-E947-4E85-89AC-072E374E7DAA}" type="presOf" srcId="{443EE418-AA7B-4A76-B8DB-FF3EC22F3D8B}" destId="{92F639B4-A606-4A3D-8FF6-D9821018674B}" srcOrd="0" destOrd="1" presId="urn:microsoft.com/office/officeart/2005/8/layout/chevron2"/>
    <dgm:cxn modelId="{9E2E128B-9A21-4D3B-BCF8-EF21CA780B5D}" srcId="{8FFBD3BE-3B62-4CB6-9371-7CF367A5D4EE}" destId="{3E68F25A-9E61-4A32-9754-0AD506A7FEDE}" srcOrd="2" destOrd="0" parTransId="{9DAF6CDA-6D9E-4A40-8083-67F622DCD819}" sibTransId="{B183E5CD-485C-43D6-B250-2945DED005F0}"/>
    <dgm:cxn modelId="{BDC1DBC1-0A29-4539-9E50-61E66E66406A}" srcId="{8FFBD3BE-3B62-4CB6-9371-7CF367A5D4EE}" destId="{CC3773A5-63DE-4EBC-83A1-A4C1A92431D3}" srcOrd="0" destOrd="0" parTransId="{D59F5B55-C425-4363-A281-4902E9BF0BFA}" sibTransId="{C770671B-300E-4EDD-90B0-CB0845A70808}"/>
    <dgm:cxn modelId="{E8B6CC51-75CC-4CBF-859B-F7DE56C48FE7}" type="presOf" srcId="{5D525818-8DBD-4018-8300-F16F79DA2E5A}" destId="{A0559D95-CA6B-4C6F-BE68-6AE7A675140D}" srcOrd="0" destOrd="0" presId="urn:microsoft.com/office/officeart/2005/8/layout/chevron2"/>
    <dgm:cxn modelId="{EA72A091-9A89-496B-8D70-93AF3B252501}" srcId="{4EA1F2EC-427B-4A5A-8E14-875A418B17A2}" destId="{FE7BB715-132B-4DDC-9647-DDD94108CA63}" srcOrd="0" destOrd="0" parTransId="{0DF7D7C8-D3A0-4682-81C7-5533CD68FDA6}" sibTransId="{871B7890-9DB8-4B14-995B-9908F31C5331}"/>
    <dgm:cxn modelId="{745D187A-5731-4736-8326-0E30B330AC94}" srcId="{130ECDBB-F1D0-4002-A26E-AF2E81DE8674}" destId="{3A5740F3-7519-4618-8C13-9BB180358AD0}" srcOrd="3" destOrd="0" parTransId="{E3350EAE-ABD7-4D08-9EAC-955775A5D5D2}" sibTransId="{D313040A-9DC6-4509-A272-8A32199DD15E}"/>
    <dgm:cxn modelId="{E1A41640-24E4-4162-AB2C-86B2943909B5}" type="presOf" srcId="{3E68F25A-9E61-4A32-9754-0AD506A7FEDE}" destId="{DA6516C6-B71E-46EB-9BE0-6E2B94030F12}" srcOrd="0" destOrd="2" presId="urn:microsoft.com/office/officeart/2005/8/layout/chevron2"/>
    <dgm:cxn modelId="{3F5F1CFB-253E-4F10-A15B-E7FA42525861}" srcId="{60EC33F9-49B2-4E24-A3C9-D31EF392F7F4}" destId="{7D99D3BA-7B81-49A1-AB05-041267DEA4CC}" srcOrd="1" destOrd="0" parTransId="{80056F0F-EE6A-476A-9E45-04F7FE0C2D94}" sibTransId="{0A1E6E48-E581-41F2-91EF-4782083D55A9}"/>
    <dgm:cxn modelId="{840A46A6-A949-4CEA-BD98-357905765B0C}" srcId="{3A5740F3-7519-4618-8C13-9BB180358AD0}" destId="{443EE418-AA7B-4A76-B8DB-FF3EC22F3D8B}" srcOrd="1" destOrd="0" parTransId="{F869F1AC-EFCA-4B67-8E1D-A5AC7B06FDB2}" sibTransId="{DA4DCED2-CCDC-47C1-84C2-AB8407406171}"/>
    <dgm:cxn modelId="{BAF635F2-5DBA-4B95-BA00-3DCCE9AE416E}" type="presParOf" srcId="{CFB131F0-2131-4984-A73D-416345DAAB24}" destId="{53AD8C59-A6B2-404E-A737-3A218E366E84}" srcOrd="0" destOrd="0" presId="urn:microsoft.com/office/officeart/2005/8/layout/chevron2"/>
    <dgm:cxn modelId="{0E9C3CCB-33B1-4D70-9A2C-2BBAB648D035}" type="presParOf" srcId="{53AD8C59-A6B2-404E-A737-3A218E366E84}" destId="{DFC0FE0E-6BCC-4B9C-B539-C301A2634672}" srcOrd="0" destOrd="0" presId="urn:microsoft.com/office/officeart/2005/8/layout/chevron2"/>
    <dgm:cxn modelId="{75BB3018-08FA-43EE-B6E2-757CBBBE96E1}" type="presParOf" srcId="{53AD8C59-A6B2-404E-A737-3A218E366E84}" destId="{DD7219F5-4D37-4923-89DD-87D073C107B1}" srcOrd="1" destOrd="0" presId="urn:microsoft.com/office/officeart/2005/8/layout/chevron2"/>
    <dgm:cxn modelId="{5B2397E6-8219-4917-9A5A-32EB150EEEA1}" type="presParOf" srcId="{CFB131F0-2131-4984-A73D-416345DAAB24}" destId="{DBE1771A-E95E-4CF1-96C8-6B1E4DD227A5}" srcOrd="1" destOrd="0" presId="urn:microsoft.com/office/officeart/2005/8/layout/chevron2"/>
    <dgm:cxn modelId="{F7316EF8-6613-40FD-86AF-E7D529247569}" type="presParOf" srcId="{CFB131F0-2131-4984-A73D-416345DAAB24}" destId="{47EA079E-CB45-40E6-803E-0FB811B6E98A}" srcOrd="2" destOrd="0" presId="urn:microsoft.com/office/officeart/2005/8/layout/chevron2"/>
    <dgm:cxn modelId="{E78D7D98-893F-4D2C-8952-98A6011FE229}" type="presParOf" srcId="{47EA079E-CB45-40E6-803E-0FB811B6E98A}" destId="{72F3B4BE-525B-4B9E-9198-17381F8B2FAF}" srcOrd="0" destOrd="0" presId="urn:microsoft.com/office/officeart/2005/8/layout/chevron2"/>
    <dgm:cxn modelId="{A447333C-3744-423F-9B34-188BDB3D7B05}" type="presParOf" srcId="{47EA079E-CB45-40E6-803E-0FB811B6E98A}" destId="{A0559D95-CA6B-4C6F-BE68-6AE7A675140D}" srcOrd="1" destOrd="0" presId="urn:microsoft.com/office/officeart/2005/8/layout/chevron2"/>
    <dgm:cxn modelId="{0F921467-F4F3-45EC-B87F-4C5EBB90346B}" type="presParOf" srcId="{CFB131F0-2131-4984-A73D-416345DAAB24}" destId="{B72235A5-87B3-4231-B579-FAD0BBB41CAF}" srcOrd="3" destOrd="0" presId="urn:microsoft.com/office/officeart/2005/8/layout/chevron2"/>
    <dgm:cxn modelId="{86CA2576-6152-4312-923D-5E3A011CACEC}" type="presParOf" srcId="{CFB131F0-2131-4984-A73D-416345DAAB24}" destId="{4C180779-F7E2-497F-8287-511139109B22}" srcOrd="4" destOrd="0" presId="urn:microsoft.com/office/officeart/2005/8/layout/chevron2"/>
    <dgm:cxn modelId="{233657FB-D345-4774-886B-6A9FC81760DF}" type="presParOf" srcId="{4C180779-F7E2-497F-8287-511139109B22}" destId="{5D2864C5-58C9-4A6A-BF06-48E8F772FC6E}" srcOrd="0" destOrd="0" presId="urn:microsoft.com/office/officeart/2005/8/layout/chevron2"/>
    <dgm:cxn modelId="{F631D3D9-CBE1-4576-B923-535F1010D31C}" type="presParOf" srcId="{4C180779-F7E2-497F-8287-511139109B22}" destId="{DA6516C6-B71E-46EB-9BE0-6E2B94030F12}" srcOrd="1" destOrd="0" presId="urn:microsoft.com/office/officeart/2005/8/layout/chevron2"/>
    <dgm:cxn modelId="{1DB568DB-091A-462C-B54D-91364A8BC0F3}" type="presParOf" srcId="{CFB131F0-2131-4984-A73D-416345DAAB24}" destId="{BA18E123-5736-42CB-8B77-1DB640A43889}" srcOrd="5" destOrd="0" presId="urn:microsoft.com/office/officeart/2005/8/layout/chevron2"/>
    <dgm:cxn modelId="{E002DA83-E326-4376-8F10-A6F1A364AFEF}" type="presParOf" srcId="{CFB131F0-2131-4984-A73D-416345DAAB24}" destId="{87B1601D-9A6A-4F71-A5BB-1B074BDDD887}" srcOrd="6" destOrd="0" presId="urn:microsoft.com/office/officeart/2005/8/layout/chevron2"/>
    <dgm:cxn modelId="{C84CF34E-FDA8-4C51-8FC9-31BDAFC1EF6F}" type="presParOf" srcId="{87B1601D-9A6A-4F71-A5BB-1B074BDDD887}" destId="{76476D41-9D84-403F-AE7E-DAD430454403}" srcOrd="0" destOrd="0" presId="urn:microsoft.com/office/officeart/2005/8/layout/chevron2"/>
    <dgm:cxn modelId="{60584E56-E5F3-4EC7-B294-D3924C1E174C}" type="presParOf" srcId="{87B1601D-9A6A-4F71-A5BB-1B074BDDD887}" destId="{92F639B4-A606-4A3D-8FF6-D9821018674B}"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0A3D6-EFBE-4FEE-8A6F-A29ED1B4E735}">
      <dsp:nvSpPr>
        <dsp:cNvPr id="0" name=""/>
        <dsp:cNvSpPr/>
      </dsp:nvSpPr>
      <dsp:spPr>
        <a:xfrm>
          <a:off x="2478111" y="1252017"/>
          <a:ext cx="125134" cy="548209"/>
        </a:xfrm>
        <a:custGeom>
          <a:avLst/>
          <a:gdLst/>
          <a:ahLst/>
          <a:cxnLst/>
          <a:rect l="0" t="0" r="0" b="0"/>
          <a:pathLst>
            <a:path>
              <a:moveTo>
                <a:pt x="125134" y="0"/>
              </a:moveTo>
              <a:lnTo>
                <a:pt x="125134" y="548209"/>
              </a:lnTo>
              <a:lnTo>
                <a:pt x="0" y="54820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742505-0748-4FD5-8E20-3012F41D8EFC}">
      <dsp:nvSpPr>
        <dsp:cNvPr id="0" name=""/>
        <dsp:cNvSpPr/>
      </dsp:nvSpPr>
      <dsp:spPr>
        <a:xfrm>
          <a:off x="2603246" y="1252017"/>
          <a:ext cx="1442029" cy="1096418"/>
        </a:xfrm>
        <a:custGeom>
          <a:avLst/>
          <a:gdLst/>
          <a:ahLst/>
          <a:cxnLst/>
          <a:rect l="0" t="0" r="0" b="0"/>
          <a:pathLst>
            <a:path>
              <a:moveTo>
                <a:pt x="0" y="0"/>
              </a:moveTo>
              <a:lnTo>
                <a:pt x="0" y="971284"/>
              </a:lnTo>
              <a:lnTo>
                <a:pt x="1442029" y="971284"/>
              </a:lnTo>
              <a:lnTo>
                <a:pt x="1442029" y="109641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95AB8B-F101-478D-9B08-B487676F369B}">
      <dsp:nvSpPr>
        <dsp:cNvPr id="0" name=""/>
        <dsp:cNvSpPr/>
      </dsp:nvSpPr>
      <dsp:spPr>
        <a:xfrm>
          <a:off x="2557526" y="1252017"/>
          <a:ext cx="91440" cy="1096418"/>
        </a:xfrm>
        <a:custGeom>
          <a:avLst/>
          <a:gdLst/>
          <a:ahLst/>
          <a:cxnLst/>
          <a:rect l="0" t="0" r="0" b="0"/>
          <a:pathLst>
            <a:path>
              <a:moveTo>
                <a:pt x="45720" y="0"/>
              </a:moveTo>
              <a:lnTo>
                <a:pt x="45720" y="109641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78625F-9EA2-4630-9F5D-63542860AD74}">
      <dsp:nvSpPr>
        <dsp:cNvPr id="0" name=""/>
        <dsp:cNvSpPr/>
      </dsp:nvSpPr>
      <dsp:spPr>
        <a:xfrm>
          <a:off x="1095229" y="2921362"/>
          <a:ext cx="199309" cy="571162"/>
        </a:xfrm>
        <a:custGeom>
          <a:avLst/>
          <a:gdLst/>
          <a:ahLst/>
          <a:cxnLst/>
          <a:rect l="0" t="0" r="0" b="0"/>
          <a:pathLst>
            <a:path>
              <a:moveTo>
                <a:pt x="0" y="0"/>
              </a:moveTo>
              <a:lnTo>
                <a:pt x="0" y="571162"/>
              </a:lnTo>
              <a:lnTo>
                <a:pt x="199309" y="57116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E54173-A6A6-4D2E-B0DB-FC15E21B1997}">
      <dsp:nvSpPr>
        <dsp:cNvPr id="0" name=""/>
        <dsp:cNvSpPr/>
      </dsp:nvSpPr>
      <dsp:spPr>
        <a:xfrm>
          <a:off x="895752" y="2921362"/>
          <a:ext cx="199476" cy="564721"/>
        </a:xfrm>
        <a:custGeom>
          <a:avLst/>
          <a:gdLst/>
          <a:ahLst/>
          <a:cxnLst/>
          <a:rect l="0" t="0" r="0" b="0"/>
          <a:pathLst>
            <a:path>
              <a:moveTo>
                <a:pt x="199476" y="0"/>
              </a:moveTo>
              <a:lnTo>
                <a:pt x="199476" y="564721"/>
              </a:lnTo>
              <a:lnTo>
                <a:pt x="0" y="56472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9133AC-D32A-4956-B7A2-357AA317C24C}">
      <dsp:nvSpPr>
        <dsp:cNvPr id="0" name=""/>
        <dsp:cNvSpPr/>
      </dsp:nvSpPr>
      <dsp:spPr>
        <a:xfrm>
          <a:off x="1095229" y="1252017"/>
          <a:ext cx="1508017" cy="1073465"/>
        </a:xfrm>
        <a:custGeom>
          <a:avLst/>
          <a:gdLst/>
          <a:ahLst/>
          <a:cxnLst/>
          <a:rect l="0" t="0" r="0" b="0"/>
          <a:pathLst>
            <a:path>
              <a:moveTo>
                <a:pt x="1508017" y="0"/>
              </a:moveTo>
              <a:lnTo>
                <a:pt x="1508017" y="948330"/>
              </a:lnTo>
              <a:lnTo>
                <a:pt x="0" y="948330"/>
              </a:lnTo>
              <a:lnTo>
                <a:pt x="0" y="107346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588493-96AE-4078-9F3E-9919347BCB11}">
      <dsp:nvSpPr>
        <dsp:cNvPr id="0" name=""/>
        <dsp:cNvSpPr/>
      </dsp:nvSpPr>
      <dsp:spPr>
        <a:xfrm>
          <a:off x="2007366" y="656137"/>
          <a:ext cx="1191759" cy="59587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ko-KR" altLang="en-US" sz="1200" b="1" kern="1200" dirty="0" smtClean="0">
              <a:latin typeface="HY울릉도M" pitchFamily="18" charset="-127"/>
              <a:ea typeface="HY울릉도M" pitchFamily="18" charset="-127"/>
            </a:rPr>
            <a:t>대표이사</a:t>
          </a:r>
          <a:endParaRPr lang="ko-KR" altLang="en-US" sz="1200" b="1" kern="1200" dirty="0">
            <a:latin typeface="HY울릉도M" pitchFamily="18" charset="-127"/>
            <a:ea typeface="HY울릉도M" pitchFamily="18" charset="-127"/>
          </a:endParaRPr>
        </a:p>
      </dsp:txBody>
      <dsp:txXfrm>
        <a:off x="2007366" y="656137"/>
        <a:ext cx="1191759" cy="595879"/>
      </dsp:txXfrm>
    </dsp:sp>
    <dsp:sp modelId="{1FA49620-EB10-4A3F-962B-24417279861B}">
      <dsp:nvSpPr>
        <dsp:cNvPr id="0" name=""/>
        <dsp:cNvSpPr/>
      </dsp:nvSpPr>
      <dsp:spPr>
        <a:xfrm>
          <a:off x="499349" y="2325482"/>
          <a:ext cx="1191759" cy="5958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ko-KR" altLang="en-US" sz="1200" b="1" kern="1200" dirty="0" smtClean="0">
              <a:latin typeface="HY울릉도M" pitchFamily="18" charset="-127"/>
              <a:ea typeface="HY울릉도M" pitchFamily="18" charset="-127"/>
            </a:rPr>
            <a:t>생산</a:t>
          </a:r>
          <a:r>
            <a:rPr lang="en-US" altLang="ko-KR" sz="1200" b="1" kern="1200" dirty="0" smtClean="0">
              <a:latin typeface="HY울릉도M" pitchFamily="18" charset="-127"/>
              <a:ea typeface="HY울릉도M" pitchFamily="18" charset="-127"/>
            </a:rPr>
            <a:t>/</a:t>
          </a:r>
          <a:r>
            <a:rPr lang="ko-KR" altLang="en-US" sz="1200" b="1" kern="1200" dirty="0" smtClean="0">
              <a:latin typeface="HY울릉도M" pitchFamily="18" charset="-127"/>
              <a:ea typeface="HY울릉도M" pitchFamily="18" charset="-127"/>
            </a:rPr>
            <a:t>품질</a:t>
          </a:r>
          <a:endParaRPr lang="ko-KR" altLang="en-US" sz="1200" b="1" kern="1200" dirty="0">
            <a:latin typeface="HY울릉도M" pitchFamily="18" charset="-127"/>
            <a:ea typeface="HY울릉도M" pitchFamily="18" charset="-127"/>
          </a:endParaRPr>
        </a:p>
      </dsp:txBody>
      <dsp:txXfrm>
        <a:off x="499349" y="2325482"/>
        <a:ext cx="1191759" cy="595879"/>
      </dsp:txXfrm>
    </dsp:sp>
    <dsp:sp modelId="{4BFD2904-B987-4FA5-B92A-DF4D6F778A7A}">
      <dsp:nvSpPr>
        <dsp:cNvPr id="0" name=""/>
        <dsp:cNvSpPr/>
      </dsp:nvSpPr>
      <dsp:spPr>
        <a:xfrm>
          <a:off x="19976" y="3285966"/>
          <a:ext cx="875776" cy="40023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latinLnBrk="1">
            <a:lnSpc>
              <a:spcPct val="90000"/>
            </a:lnSpc>
            <a:spcBef>
              <a:spcPct val="0"/>
            </a:spcBef>
            <a:spcAft>
              <a:spcPct val="35000"/>
            </a:spcAft>
          </a:pPr>
          <a:r>
            <a:rPr lang="ko-KR" altLang="en-US" sz="1050" kern="1200" dirty="0" err="1" smtClean="0">
              <a:latin typeface="HY울릉도M" pitchFamily="18" charset="-127"/>
              <a:ea typeface="HY울릉도M" pitchFamily="18" charset="-127"/>
            </a:rPr>
            <a:t>선박팀</a:t>
          </a:r>
          <a:endParaRPr lang="ko-KR" altLang="en-US" sz="1050" kern="1200" dirty="0">
            <a:latin typeface="HY울릉도M" pitchFamily="18" charset="-127"/>
            <a:ea typeface="HY울릉도M" pitchFamily="18" charset="-127"/>
          </a:endParaRPr>
        </a:p>
      </dsp:txBody>
      <dsp:txXfrm>
        <a:off x="19976" y="3285966"/>
        <a:ext cx="875776" cy="400234"/>
      </dsp:txXfrm>
    </dsp:sp>
    <dsp:sp modelId="{264FDC94-37E7-4578-9C8A-59C54198213E}">
      <dsp:nvSpPr>
        <dsp:cNvPr id="0" name=""/>
        <dsp:cNvSpPr/>
      </dsp:nvSpPr>
      <dsp:spPr>
        <a:xfrm>
          <a:off x="1294539" y="3292408"/>
          <a:ext cx="875776" cy="40023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latinLnBrk="1">
            <a:lnSpc>
              <a:spcPct val="90000"/>
            </a:lnSpc>
            <a:spcBef>
              <a:spcPct val="0"/>
            </a:spcBef>
            <a:spcAft>
              <a:spcPct val="35000"/>
            </a:spcAft>
          </a:pPr>
          <a:r>
            <a:rPr lang="ko-KR" altLang="en-US" sz="1050" kern="1200" dirty="0" err="1" smtClean="0">
              <a:latin typeface="HY울릉도M" pitchFamily="18" charset="-127"/>
              <a:ea typeface="HY울릉도M" pitchFamily="18" charset="-127"/>
            </a:rPr>
            <a:t>구조물팀</a:t>
          </a:r>
          <a:endParaRPr lang="ko-KR" altLang="en-US" sz="1050" kern="1200" dirty="0">
            <a:latin typeface="HY울릉도M" pitchFamily="18" charset="-127"/>
            <a:ea typeface="HY울릉도M" pitchFamily="18" charset="-127"/>
          </a:endParaRPr>
        </a:p>
      </dsp:txBody>
      <dsp:txXfrm>
        <a:off x="1294539" y="3292408"/>
        <a:ext cx="875776" cy="400234"/>
      </dsp:txXfrm>
    </dsp:sp>
    <dsp:sp modelId="{2095DF00-D8D3-4CC4-AAF1-8FD6B0BBCDC4}">
      <dsp:nvSpPr>
        <dsp:cNvPr id="0" name=""/>
        <dsp:cNvSpPr/>
      </dsp:nvSpPr>
      <dsp:spPr>
        <a:xfrm>
          <a:off x="2007366" y="2348436"/>
          <a:ext cx="1191759" cy="5958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ko-KR" altLang="en-US" sz="1200" b="1" kern="1200" dirty="0" smtClean="0">
              <a:latin typeface="HY울릉도M" pitchFamily="18" charset="-127"/>
              <a:ea typeface="HY울릉도M" pitchFamily="18" charset="-127"/>
            </a:rPr>
            <a:t>영업총괄</a:t>
          </a:r>
          <a:endParaRPr lang="ko-KR" altLang="en-US" sz="1200" b="1" kern="1200" dirty="0">
            <a:latin typeface="HY울릉도M" pitchFamily="18" charset="-127"/>
            <a:ea typeface="HY울릉도M" pitchFamily="18" charset="-127"/>
          </a:endParaRPr>
        </a:p>
      </dsp:txBody>
      <dsp:txXfrm>
        <a:off x="2007366" y="2348436"/>
        <a:ext cx="1191759" cy="595879"/>
      </dsp:txXfrm>
    </dsp:sp>
    <dsp:sp modelId="{F62BABBC-D73D-4C79-ADB0-89873C873556}">
      <dsp:nvSpPr>
        <dsp:cNvPr id="0" name=""/>
        <dsp:cNvSpPr/>
      </dsp:nvSpPr>
      <dsp:spPr>
        <a:xfrm>
          <a:off x="3449395" y="2348436"/>
          <a:ext cx="1191759" cy="5958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ko-KR" altLang="en-US" sz="1200" b="1" kern="1200" dirty="0" smtClean="0">
              <a:latin typeface="HY울릉도M" pitchFamily="18" charset="-127"/>
              <a:ea typeface="HY울릉도M" pitchFamily="18" charset="-127"/>
            </a:rPr>
            <a:t>경영지원</a:t>
          </a:r>
          <a:endParaRPr lang="ko-KR" altLang="en-US" sz="1200" b="1" kern="1200" dirty="0">
            <a:latin typeface="HY울릉도M" pitchFamily="18" charset="-127"/>
            <a:ea typeface="HY울릉도M" pitchFamily="18" charset="-127"/>
          </a:endParaRPr>
        </a:p>
      </dsp:txBody>
      <dsp:txXfrm>
        <a:off x="3449395" y="2348436"/>
        <a:ext cx="1191759" cy="595879"/>
      </dsp:txXfrm>
    </dsp:sp>
    <dsp:sp modelId="{36812F3D-6D8A-4F08-81B8-BFEE1BFBB6BF}">
      <dsp:nvSpPr>
        <dsp:cNvPr id="0" name=""/>
        <dsp:cNvSpPr/>
      </dsp:nvSpPr>
      <dsp:spPr>
        <a:xfrm>
          <a:off x="1286352" y="1502286"/>
          <a:ext cx="1191759" cy="5958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ko-KR" altLang="en-US" sz="1200" b="1" kern="1200" dirty="0" smtClean="0">
              <a:latin typeface="HY울릉도M" pitchFamily="18" charset="-127"/>
              <a:ea typeface="HY울릉도M" pitchFamily="18" charset="-127"/>
            </a:rPr>
            <a:t>기업부설연구소</a:t>
          </a:r>
          <a:endParaRPr lang="ko-KR" altLang="en-US" sz="1200" b="1" kern="1200" dirty="0">
            <a:latin typeface="HY울릉도M" pitchFamily="18" charset="-127"/>
            <a:ea typeface="HY울릉도M" pitchFamily="18" charset="-127"/>
          </a:endParaRPr>
        </a:p>
      </dsp:txBody>
      <dsp:txXfrm>
        <a:off x="1286352" y="1502286"/>
        <a:ext cx="1191759" cy="5958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C0FE0E-6BCC-4B9C-B539-C301A2634672}">
      <dsp:nvSpPr>
        <dsp:cNvPr id="0" name=""/>
        <dsp:cNvSpPr/>
      </dsp:nvSpPr>
      <dsp:spPr>
        <a:xfrm rot="5400000">
          <a:off x="-194135" y="179825"/>
          <a:ext cx="1161650" cy="813155"/>
        </a:xfrm>
        <a:prstGeom prst="hexag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ko-KR" altLang="en-US" sz="1200" kern="1200" dirty="0" smtClean="0">
              <a:latin typeface="HY울릉도M" pitchFamily="18" charset="-127"/>
              <a:ea typeface="HY울릉도M" pitchFamily="18" charset="-127"/>
            </a:rPr>
            <a:t>대표</a:t>
          </a:r>
          <a:endParaRPr lang="en-US" altLang="ko-KR" sz="1200" kern="1200" dirty="0" smtClean="0">
            <a:latin typeface="HY울릉도M" pitchFamily="18" charset="-127"/>
            <a:ea typeface="HY울릉도M" pitchFamily="18" charset="-127"/>
          </a:endParaRPr>
        </a:p>
        <a:p>
          <a:pPr lvl="0" algn="ctr" defTabSz="533400" latinLnBrk="1">
            <a:lnSpc>
              <a:spcPct val="90000"/>
            </a:lnSpc>
            <a:spcBef>
              <a:spcPct val="0"/>
            </a:spcBef>
            <a:spcAft>
              <a:spcPct val="35000"/>
            </a:spcAft>
          </a:pPr>
          <a:r>
            <a:rPr lang="ko-KR" altLang="en-US" sz="1200" kern="1200" dirty="0" smtClean="0">
              <a:latin typeface="HY울릉도M" pitchFamily="18" charset="-127"/>
              <a:ea typeface="HY울릉도M" pitchFamily="18" charset="-127"/>
            </a:rPr>
            <a:t>이사 </a:t>
          </a:r>
          <a:endParaRPr lang="en-US" altLang="ko-KR" sz="1200" kern="1200" dirty="0" smtClean="0">
            <a:latin typeface="HY울릉도M" pitchFamily="18" charset="-127"/>
            <a:ea typeface="HY울릉도M" pitchFamily="18" charset="-127"/>
          </a:endParaRPr>
        </a:p>
        <a:p>
          <a:pPr lvl="0" algn="ctr" defTabSz="533400" latinLnBrk="1">
            <a:lnSpc>
              <a:spcPct val="90000"/>
            </a:lnSpc>
            <a:spcBef>
              <a:spcPct val="0"/>
            </a:spcBef>
            <a:spcAft>
              <a:spcPct val="35000"/>
            </a:spcAft>
          </a:pPr>
          <a:r>
            <a:rPr lang="ko-KR" altLang="en-US" sz="1200" kern="1200" dirty="0" smtClean="0">
              <a:latin typeface="HY울릉도M" pitchFamily="18" charset="-127"/>
              <a:ea typeface="HY울릉도M" pitchFamily="18" charset="-127"/>
            </a:rPr>
            <a:t>조병우</a:t>
          </a:r>
          <a:endParaRPr lang="ko-KR" altLang="en-US" sz="1200" kern="1200" dirty="0">
            <a:latin typeface="HY울릉도M" pitchFamily="18" charset="-127"/>
            <a:ea typeface="HY울릉도M" pitchFamily="18" charset="-127"/>
          </a:endParaRPr>
        </a:p>
      </dsp:txBody>
      <dsp:txXfrm rot="-5400000">
        <a:off x="95309" y="170145"/>
        <a:ext cx="582761" cy="832516"/>
      </dsp:txXfrm>
    </dsp:sp>
    <dsp:sp modelId="{DD7219F5-4D37-4923-89DD-87D073C107B1}">
      <dsp:nvSpPr>
        <dsp:cNvPr id="0" name=""/>
        <dsp:cNvSpPr/>
      </dsp:nvSpPr>
      <dsp:spPr>
        <a:xfrm rot="5400000">
          <a:off x="2253497" y="-1254859"/>
          <a:ext cx="755072" cy="3675532"/>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latinLnBrk="1">
            <a:lnSpc>
              <a:spcPct val="90000"/>
            </a:lnSpc>
            <a:spcBef>
              <a:spcPct val="0"/>
            </a:spcBef>
            <a:spcAft>
              <a:spcPct val="15000"/>
            </a:spcAft>
            <a:buChar char="••"/>
          </a:pPr>
          <a:r>
            <a:rPr lang="ko-KR" altLang="en-US" sz="1200" kern="1200" dirty="0" smtClean="0">
              <a:latin typeface="HY울릉도M" pitchFamily="18" charset="-127"/>
              <a:ea typeface="HY울릉도M" pitchFamily="18" charset="-127"/>
            </a:rPr>
            <a:t>경영총괄 </a:t>
          </a:r>
          <a:r>
            <a:rPr lang="en-US" altLang="ko-KR" sz="1200" kern="1200" dirty="0" smtClean="0">
              <a:latin typeface="HY울릉도M" pitchFamily="18" charset="-127"/>
              <a:ea typeface="HY울릉도M" pitchFamily="18" charset="-127"/>
            </a:rPr>
            <a:t>– </a:t>
          </a:r>
          <a:r>
            <a:rPr lang="ko-KR" altLang="en-US" sz="1200" kern="1200" dirty="0" smtClean="0">
              <a:latin typeface="HY울릉도M" pitchFamily="18" charset="-127"/>
              <a:ea typeface="HY울릉도M" pitchFamily="18" charset="-127"/>
            </a:rPr>
            <a:t>경영</a:t>
          </a:r>
          <a:r>
            <a:rPr lang="en-US" altLang="ko-KR" sz="1200" kern="1200" dirty="0" smtClean="0">
              <a:latin typeface="HY울릉도M" pitchFamily="18" charset="-127"/>
              <a:ea typeface="HY울릉도M" pitchFamily="18" charset="-127"/>
            </a:rPr>
            <a:t>, </a:t>
          </a:r>
          <a:r>
            <a:rPr lang="ko-KR" altLang="en-US" sz="1200" kern="1200" dirty="0" smtClean="0">
              <a:latin typeface="HY울릉도M" pitchFamily="18" charset="-127"/>
              <a:ea typeface="HY울릉도M" pitchFamily="18" charset="-127"/>
            </a:rPr>
            <a:t>영업</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ko-KR" altLang="en-US" sz="1200" kern="1200" dirty="0" smtClean="0">
              <a:latin typeface="HY울릉도M" pitchFamily="18" charset="-127"/>
              <a:ea typeface="HY울릉도M" pitchFamily="18" charset="-127"/>
            </a:rPr>
            <a:t>선박 업종 </a:t>
          </a:r>
          <a:r>
            <a:rPr lang="en-US" altLang="ko-KR" sz="1200" kern="1200" dirty="0" smtClean="0">
              <a:latin typeface="HY울릉도M" pitchFamily="18" charset="-127"/>
              <a:ea typeface="HY울릉도M" pitchFamily="18" charset="-127"/>
            </a:rPr>
            <a:t>15</a:t>
          </a:r>
          <a:r>
            <a:rPr lang="ko-KR" altLang="en-US" sz="1200" kern="1200" dirty="0" smtClean="0">
              <a:latin typeface="HY울릉도M" pitchFamily="18" charset="-127"/>
              <a:ea typeface="HY울릉도M" pitchFamily="18" charset="-127"/>
            </a:rPr>
            <a:t>년 종사</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ko-KR" altLang="en-US" sz="1200" kern="1200" dirty="0" smtClean="0">
              <a:latin typeface="HY울릉도M" pitchFamily="18" charset="-127"/>
              <a:ea typeface="HY울릉도M" pitchFamily="18" charset="-127"/>
            </a:rPr>
            <a:t>알루미늄 용접 </a:t>
          </a:r>
          <a:r>
            <a:rPr lang="en-US" altLang="ko-KR" sz="1200" kern="1200" dirty="0" smtClean="0">
              <a:latin typeface="HY울릉도M" pitchFamily="18" charset="-127"/>
              <a:ea typeface="HY울릉도M" pitchFamily="18" charset="-127"/>
            </a:rPr>
            <a:t>5</a:t>
          </a:r>
          <a:r>
            <a:rPr lang="ko-KR" altLang="en-US" sz="1200" kern="1200" dirty="0" smtClean="0">
              <a:latin typeface="HY울릉도M" pitchFamily="18" charset="-127"/>
              <a:ea typeface="HY울릉도M" pitchFamily="18" charset="-127"/>
            </a:rPr>
            <a:t>년 종사</a:t>
          </a:r>
          <a:endParaRPr lang="ko-KR" altLang="en-US" sz="1200" kern="1200" dirty="0">
            <a:latin typeface="HY울릉도M" pitchFamily="18" charset="-127"/>
            <a:ea typeface="HY울릉도M" pitchFamily="18" charset="-127"/>
          </a:endParaRPr>
        </a:p>
      </dsp:txBody>
      <dsp:txXfrm rot="-5400000">
        <a:off x="793267" y="242231"/>
        <a:ext cx="3638672" cy="681352"/>
      </dsp:txXfrm>
    </dsp:sp>
    <dsp:sp modelId="{72F3B4BE-525B-4B9E-9198-17381F8B2FAF}">
      <dsp:nvSpPr>
        <dsp:cNvPr id="0" name=""/>
        <dsp:cNvSpPr/>
      </dsp:nvSpPr>
      <dsp:spPr>
        <a:xfrm rot="5400000">
          <a:off x="-194135" y="1193837"/>
          <a:ext cx="1161650" cy="813155"/>
        </a:xfrm>
        <a:prstGeom prst="hexagon">
          <a:avLst/>
        </a:prstGeom>
        <a:solidFill>
          <a:schemeClr val="accent2">
            <a:hueOff val="1560506"/>
            <a:satOff val="-1946"/>
            <a:lumOff val="458"/>
            <a:alphaOff val="0"/>
          </a:schemeClr>
        </a:solidFill>
        <a:ln w="25400" cap="flat" cmpd="sng" algn="ctr">
          <a:solidFill>
            <a:schemeClr val="accent2">
              <a:hueOff val="1560506"/>
              <a:satOff val="-1946"/>
              <a:lumOff val="4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ko-KR" altLang="en-US" sz="1200" kern="1200" dirty="0" smtClean="0">
              <a:latin typeface="HY울릉도M" pitchFamily="18" charset="-127"/>
              <a:ea typeface="HY울릉도M" pitchFamily="18" charset="-127"/>
            </a:rPr>
            <a:t>신진연 </a:t>
          </a:r>
          <a:endParaRPr lang="en-US" altLang="ko-KR" sz="1200" kern="1200" dirty="0" smtClean="0">
            <a:latin typeface="HY울릉도M" pitchFamily="18" charset="-127"/>
            <a:ea typeface="HY울릉도M" pitchFamily="18" charset="-127"/>
          </a:endParaRPr>
        </a:p>
        <a:p>
          <a:pPr lvl="0" algn="ctr" defTabSz="533400" latinLnBrk="1">
            <a:lnSpc>
              <a:spcPct val="90000"/>
            </a:lnSpc>
            <a:spcBef>
              <a:spcPct val="0"/>
            </a:spcBef>
            <a:spcAft>
              <a:spcPct val="35000"/>
            </a:spcAft>
          </a:pPr>
          <a:r>
            <a:rPr lang="ko-KR" altLang="en-US" sz="1200" kern="1200" dirty="0" smtClean="0">
              <a:latin typeface="HY울릉도M" pitchFamily="18" charset="-127"/>
              <a:ea typeface="HY울릉도M" pitchFamily="18" charset="-127"/>
            </a:rPr>
            <a:t>부장</a:t>
          </a:r>
          <a:endParaRPr lang="ko-KR" altLang="en-US" sz="1200" kern="1200" dirty="0">
            <a:latin typeface="HY울릉도M" pitchFamily="18" charset="-127"/>
            <a:ea typeface="HY울릉도M" pitchFamily="18" charset="-127"/>
          </a:endParaRPr>
        </a:p>
      </dsp:txBody>
      <dsp:txXfrm rot="-5400000">
        <a:off x="95309" y="1184157"/>
        <a:ext cx="582761" cy="832516"/>
      </dsp:txXfrm>
    </dsp:sp>
    <dsp:sp modelId="{A0559D95-CA6B-4C6F-BE68-6AE7A675140D}">
      <dsp:nvSpPr>
        <dsp:cNvPr id="0" name=""/>
        <dsp:cNvSpPr/>
      </dsp:nvSpPr>
      <dsp:spPr>
        <a:xfrm rot="5400000">
          <a:off x="2253497" y="-240847"/>
          <a:ext cx="755072" cy="3675532"/>
        </a:xfrm>
        <a:prstGeom prst="round2SameRect">
          <a:avLst/>
        </a:prstGeom>
        <a:solidFill>
          <a:schemeClr val="lt1">
            <a:alpha val="90000"/>
            <a:hueOff val="0"/>
            <a:satOff val="0"/>
            <a:lumOff val="0"/>
            <a:alphaOff val="0"/>
          </a:schemeClr>
        </a:solidFill>
        <a:ln w="25400" cap="flat" cmpd="sng" algn="ctr">
          <a:solidFill>
            <a:schemeClr val="accent2">
              <a:hueOff val="1560506"/>
              <a:satOff val="-1946"/>
              <a:lumOff val="4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latinLnBrk="1">
            <a:lnSpc>
              <a:spcPct val="90000"/>
            </a:lnSpc>
            <a:spcBef>
              <a:spcPct val="0"/>
            </a:spcBef>
            <a:spcAft>
              <a:spcPct val="15000"/>
            </a:spcAft>
            <a:buChar char="••"/>
          </a:pPr>
          <a:r>
            <a:rPr lang="ko-KR" altLang="en-US" sz="1200" kern="1200" dirty="0" smtClean="0">
              <a:latin typeface="HY울릉도M" pitchFamily="18" charset="-127"/>
              <a:ea typeface="HY울릉도M" pitchFamily="18" charset="-127"/>
            </a:rPr>
            <a:t>알루미늄 생산 총괄</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ko-KR" altLang="en-US" sz="1200" kern="1200" dirty="0" smtClean="0">
              <a:latin typeface="HY울릉도M" pitchFamily="18" charset="-127"/>
              <a:ea typeface="HY울릉도M" pitchFamily="18" charset="-127"/>
            </a:rPr>
            <a:t>품질 및 생산 관리</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ko-KR" altLang="en-US" sz="1200" kern="1200" dirty="0" smtClean="0">
              <a:latin typeface="HY울릉도M" pitchFamily="18" charset="-127"/>
              <a:ea typeface="HY울릉도M" pitchFamily="18" charset="-127"/>
            </a:rPr>
            <a:t>조선 용접 관련 </a:t>
          </a:r>
          <a:r>
            <a:rPr lang="en-US" altLang="ko-KR" sz="1200" kern="1200" dirty="0" smtClean="0">
              <a:latin typeface="HY울릉도M" pitchFamily="18" charset="-127"/>
              <a:ea typeface="HY울릉도M" pitchFamily="18" charset="-127"/>
            </a:rPr>
            <a:t>15</a:t>
          </a:r>
          <a:r>
            <a:rPr lang="ko-KR" altLang="en-US" sz="1200" kern="1200" dirty="0" smtClean="0">
              <a:latin typeface="HY울릉도M" pitchFamily="18" charset="-127"/>
              <a:ea typeface="HY울릉도M" pitchFamily="18" charset="-127"/>
            </a:rPr>
            <a:t>년 경력</a:t>
          </a:r>
          <a:endParaRPr lang="ko-KR" altLang="en-US" sz="1200" kern="1200" dirty="0">
            <a:latin typeface="HY울릉도M" pitchFamily="18" charset="-127"/>
            <a:ea typeface="HY울릉도M" pitchFamily="18" charset="-127"/>
          </a:endParaRPr>
        </a:p>
      </dsp:txBody>
      <dsp:txXfrm rot="-5400000">
        <a:off x="793267" y="1256243"/>
        <a:ext cx="3638672" cy="681352"/>
      </dsp:txXfrm>
    </dsp:sp>
    <dsp:sp modelId="{5D2864C5-58C9-4A6A-BF06-48E8F772FC6E}">
      <dsp:nvSpPr>
        <dsp:cNvPr id="0" name=""/>
        <dsp:cNvSpPr/>
      </dsp:nvSpPr>
      <dsp:spPr>
        <a:xfrm rot="5400000">
          <a:off x="-194135" y="2207849"/>
          <a:ext cx="1161650" cy="813155"/>
        </a:xfrm>
        <a:prstGeom prst="hexagon">
          <a:avLst/>
        </a:prstGeom>
        <a:solidFill>
          <a:schemeClr val="accent2">
            <a:hueOff val="3121013"/>
            <a:satOff val="-3893"/>
            <a:lumOff val="915"/>
            <a:alphaOff val="0"/>
          </a:schemeClr>
        </a:solidFill>
        <a:ln w="25400" cap="flat" cmpd="sng" algn="ctr">
          <a:solidFill>
            <a:schemeClr val="accent2">
              <a:hueOff val="3121013"/>
              <a:satOff val="-3893"/>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ko-KR" altLang="en-US" sz="1200" kern="1200" dirty="0" smtClean="0">
              <a:latin typeface="HY울릉도M" pitchFamily="18" charset="-127"/>
              <a:ea typeface="HY울릉도M" pitchFamily="18" charset="-127"/>
            </a:rPr>
            <a:t>박성철 </a:t>
          </a:r>
          <a:endParaRPr lang="en-US" altLang="ko-KR" sz="1200" kern="1200" dirty="0" smtClean="0">
            <a:latin typeface="HY울릉도M" pitchFamily="18" charset="-127"/>
            <a:ea typeface="HY울릉도M" pitchFamily="18" charset="-127"/>
          </a:endParaRPr>
        </a:p>
        <a:p>
          <a:pPr lvl="0" algn="ctr" defTabSz="533400" latinLnBrk="1">
            <a:lnSpc>
              <a:spcPct val="90000"/>
            </a:lnSpc>
            <a:spcBef>
              <a:spcPct val="0"/>
            </a:spcBef>
            <a:spcAft>
              <a:spcPct val="35000"/>
            </a:spcAft>
          </a:pPr>
          <a:r>
            <a:rPr lang="ko-KR" altLang="en-US" sz="1200" kern="1200" dirty="0" smtClean="0">
              <a:latin typeface="HY울릉도M" pitchFamily="18" charset="-127"/>
              <a:ea typeface="HY울릉도M" pitchFamily="18" charset="-127"/>
            </a:rPr>
            <a:t>부장</a:t>
          </a:r>
          <a:endParaRPr lang="ko-KR" altLang="en-US" sz="1200" kern="1200" dirty="0">
            <a:latin typeface="HY울릉도M" pitchFamily="18" charset="-127"/>
            <a:ea typeface="HY울릉도M" pitchFamily="18" charset="-127"/>
          </a:endParaRPr>
        </a:p>
      </dsp:txBody>
      <dsp:txXfrm rot="-5400000">
        <a:off x="95309" y="2198169"/>
        <a:ext cx="582761" cy="832516"/>
      </dsp:txXfrm>
    </dsp:sp>
    <dsp:sp modelId="{DA6516C6-B71E-46EB-9BE0-6E2B94030F12}">
      <dsp:nvSpPr>
        <dsp:cNvPr id="0" name=""/>
        <dsp:cNvSpPr/>
      </dsp:nvSpPr>
      <dsp:spPr>
        <a:xfrm rot="5400000">
          <a:off x="2253497" y="787434"/>
          <a:ext cx="755072" cy="3675532"/>
        </a:xfrm>
        <a:prstGeom prst="round2SameRect">
          <a:avLst/>
        </a:prstGeom>
        <a:solidFill>
          <a:schemeClr val="lt1">
            <a:alpha val="90000"/>
            <a:hueOff val="0"/>
            <a:satOff val="0"/>
            <a:lumOff val="0"/>
            <a:alphaOff val="0"/>
          </a:schemeClr>
        </a:solidFill>
        <a:ln w="25400" cap="flat" cmpd="sng" algn="ctr">
          <a:solidFill>
            <a:schemeClr val="accent2">
              <a:hueOff val="3121013"/>
              <a:satOff val="-3893"/>
              <a:lumOff val="9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latinLnBrk="1">
            <a:lnSpc>
              <a:spcPct val="90000"/>
            </a:lnSpc>
            <a:spcBef>
              <a:spcPct val="0"/>
            </a:spcBef>
            <a:spcAft>
              <a:spcPct val="15000"/>
            </a:spcAft>
            <a:buChar char="••"/>
          </a:pPr>
          <a:r>
            <a:rPr lang="ko-KR" altLang="en-US" sz="1200" kern="1200" dirty="0" smtClean="0">
              <a:latin typeface="HY울릉도M" pitchFamily="18" charset="-127"/>
              <a:ea typeface="HY울릉도M" pitchFamily="18" charset="-127"/>
            </a:rPr>
            <a:t>선박</a:t>
          </a:r>
          <a:r>
            <a:rPr lang="en-US" altLang="ko-KR" sz="1200" kern="1200" dirty="0" smtClean="0">
              <a:latin typeface="HY울릉도M" pitchFamily="18" charset="-127"/>
              <a:ea typeface="HY울릉도M" pitchFamily="18" charset="-127"/>
            </a:rPr>
            <a:t> </a:t>
          </a:r>
          <a:r>
            <a:rPr lang="ko-KR" altLang="en-US" sz="1200" kern="1200" dirty="0" smtClean="0">
              <a:latin typeface="HY울릉도M" pitchFamily="18" charset="-127"/>
              <a:ea typeface="HY울릉도M" pitchFamily="18" charset="-127"/>
            </a:rPr>
            <a:t>생산 총괄</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ko-KR" altLang="en-US" sz="1200" kern="1200" dirty="0" smtClean="0">
              <a:latin typeface="HY울릉도M" pitchFamily="18" charset="-127"/>
              <a:ea typeface="HY울릉도M" pitchFamily="18" charset="-127"/>
            </a:rPr>
            <a:t>품질 및 생산 관리</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en-US" altLang="ko-KR" sz="1200" kern="1200" dirty="0" smtClean="0">
              <a:latin typeface="HY울릉도M" pitchFamily="18" charset="-127"/>
              <a:ea typeface="HY울릉도M" pitchFamily="18" charset="-127"/>
            </a:rPr>
            <a:t>FRP</a:t>
          </a:r>
          <a:r>
            <a:rPr lang="ko-KR" altLang="en-US" sz="1200" kern="1200" dirty="0" smtClean="0">
              <a:latin typeface="HY울릉도M" pitchFamily="18" charset="-127"/>
              <a:ea typeface="HY울릉도M" pitchFamily="18" charset="-127"/>
            </a:rPr>
            <a:t>관련 </a:t>
          </a:r>
          <a:r>
            <a:rPr lang="en-US" altLang="ko-KR" sz="1200" kern="1200" dirty="0" smtClean="0">
              <a:latin typeface="HY울릉도M" pitchFamily="18" charset="-127"/>
              <a:ea typeface="HY울릉도M" pitchFamily="18" charset="-127"/>
            </a:rPr>
            <a:t>10</a:t>
          </a:r>
          <a:r>
            <a:rPr lang="ko-KR" altLang="en-US" sz="1200" kern="1200" dirty="0" smtClean="0">
              <a:latin typeface="HY울릉도M" pitchFamily="18" charset="-127"/>
              <a:ea typeface="HY울릉도M" pitchFamily="18" charset="-127"/>
            </a:rPr>
            <a:t>년 경력</a:t>
          </a:r>
          <a:endParaRPr lang="ko-KR" altLang="en-US" sz="1200" kern="1200" dirty="0">
            <a:latin typeface="HY울릉도M" pitchFamily="18" charset="-127"/>
            <a:ea typeface="HY울릉도M" pitchFamily="18" charset="-127"/>
          </a:endParaRPr>
        </a:p>
      </dsp:txBody>
      <dsp:txXfrm rot="-5400000">
        <a:off x="793267" y="2284524"/>
        <a:ext cx="3638672" cy="681352"/>
      </dsp:txXfrm>
    </dsp:sp>
    <dsp:sp modelId="{76476D41-9D84-403F-AE7E-DAD430454403}">
      <dsp:nvSpPr>
        <dsp:cNvPr id="0" name=""/>
        <dsp:cNvSpPr/>
      </dsp:nvSpPr>
      <dsp:spPr>
        <a:xfrm rot="5400000">
          <a:off x="-154359" y="3187663"/>
          <a:ext cx="1161650" cy="892706"/>
        </a:xfrm>
        <a:prstGeom prst="hexagon">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ko-KR" altLang="en-US" sz="1200" kern="1200" dirty="0" smtClean="0">
              <a:latin typeface="HY울릉도M" pitchFamily="18" charset="-127"/>
              <a:ea typeface="HY울릉도M" pitchFamily="18" charset="-127"/>
            </a:rPr>
            <a:t>박민구    </a:t>
          </a:r>
          <a:endParaRPr lang="en-US" altLang="ko-KR" sz="1200" kern="1200" dirty="0" smtClean="0">
            <a:latin typeface="HY울릉도M" pitchFamily="18" charset="-127"/>
            <a:ea typeface="HY울릉도M" pitchFamily="18" charset="-127"/>
          </a:endParaRPr>
        </a:p>
        <a:p>
          <a:pPr lvl="0" algn="ctr" defTabSz="533400" latinLnBrk="1">
            <a:lnSpc>
              <a:spcPct val="90000"/>
            </a:lnSpc>
            <a:spcBef>
              <a:spcPct val="0"/>
            </a:spcBef>
            <a:spcAft>
              <a:spcPct val="35000"/>
            </a:spcAft>
          </a:pPr>
          <a:r>
            <a:rPr lang="ko-KR" altLang="en-US" sz="1200" kern="1200" dirty="0" smtClean="0">
              <a:latin typeface="HY울릉도M" pitchFamily="18" charset="-127"/>
              <a:ea typeface="HY울릉도M" pitchFamily="18" charset="-127"/>
            </a:rPr>
            <a:t>연구소장</a:t>
          </a:r>
          <a:endParaRPr lang="ko-KR" altLang="en-US" sz="1200" kern="1200" dirty="0">
            <a:latin typeface="HY울릉도M" pitchFamily="18" charset="-127"/>
            <a:ea typeface="HY울릉도M" pitchFamily="18" charset="-127"/>
          </a:endParaRPr>
        </a:p>
      </dsp:txBody>
      <dsp:txXfrm rot="-5400000">
        <a:off x="111674" y="3224387"/>
        <a:ext cx="629584" cy="819258"/>
      </dsp:txXfrm>
    </dsp:sp>
    <dsp:sp modelId="{92F639B4-A606-4A3D-8FF6-D9821018674B}">
      <dsp:nvSpPr>
        <dsp:cNvPr id="0" name=""/>
        <dsp:cNvSpPr/>
      </dsp:nvSpPr>
      <dsp:spPr>
        <a:xfrm rot="5400000">
          <a:off x="2293273" y="1795036"/>
          <a:ext cx="755072" cy="3675532"/>
        </a:xfrm>
        <a:prstGeom prst="round2SameRect">
          <a:avLst/>
        </a:prstGeom>
        <a:solidFill>
          <a:schemeClr val="lt1">
            <a:alpha val="90000"/>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latinLnBrk="1">
            <a:lnSpc>
              <a:spcPct val="90000"/>
            </a:lnSpc>
            <a:spcBef>
              <a:spcPct val="0"/>
            </a:spcBef>
            <a:spcAft>
              <a:spcPct val="15000"/>
            </a:spcAft>
            <a:buChar char="••"/>
          </a:pPr>
          <a:r>
            <a:rPr lang="en-US" altLang="ko-KR" sz="1200" kern="1200" dirty="0" smtClean="0">
              <a:latin typeface="HY울릉도M" pitchFamily="18" charset="-127"/>
              <a:ea typeface="HY울릉도M" pitchFamily="18" charset="-127"/>
            </a:rPr>
            <a:t> </a:t>
          </a:r>
          <a:r>
            <a:rPr lang="ko-KR" altLang="en-US" sz="1200" kern="1200" dirty="0" smtClean="0">
              <a:latin typeface="HY울릉도M" pitchFamily="18" charset="-127"/>
              <a:ea typeface="HY울릉도M" pitchFamily="18" charset="-127"/>
            </a:rPr>
            <a:t>정부 국책 과제 </a:t>
          </a:r>
          <a:r>
            <a:rPr lang="en-US" altLang="ko-KR" sz="1200" kern="1200" dirty="0" smtClean="0">
              <a:latin typeface="HY울릉도M" pitchFamily="18" charset="-127"/>
              <a:ea typeface="HY울릉도M" pitchFamily="18" charset="-127"/>
            </a:rPr>
            <a:t>10</a:t>
          </a:r>
          <a:r>
            <a:rPr lang="ko-KR" altLang="en-US" sz="1200" kern="1200" dirty="0" smtClean="0">
              <a:latin typeface="HY울릉도M" pitchFamily="18" charset="-127"/>
              <a:ea typeface="HY울릉도M" pitchFamily="18" charset="-127"/>
            </a:rPr>
            <a:t>년 경력</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ko-KR" altLang="en-US" sz="1200" kern="1200" dirty="0" smtClean="0">
              <a:latin typeface="HY울릉도M" pitchFamily="18" charset="-127"/>
              <a:ea typeface="HY울릉도M" pitchFamily="18" charset="-127"/>
            </a:rPr>
            <a:t> 현 </a:t>
          </a:r>
          <a:r>
            <a:rPr lang="ko-KR" altLang="en-US" sz="1200" kern="1200" dirty="0" err="1" smtClean="0">
              <a:latin typeface="HY울릉도M" pitchFamily="18" charset="-127"/>
              <a:ea typeface="HY울릉도M" pitchFamily="18" charset="-127"/>
            </a:rPr>
            <a:t>중소벤처기업부</a:t>
          </a:r>
          <a:r>
            <a:rPr lang="ko-KR" altLang="en-US" sz="1200" kern="1200" dirty="0" smtClean="0">
              <a:latin typeface="HY울릉도M" pitchFamily="18" charset="-127"/>
              <a:ea typeface="HY울릉도M" pitchFamily="18" charset="-127"/>
            </a:rPr>
            <a:t> 평가위원</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en-US" altLang="ko-KR" sz="1200" kern="1200" dirty="0" smtClean="0">
              <a:latin typeface="HY울릉도M" pitchFamily="18" charset="-127"/>
              <a:ea typeface="HY울릉도M" pitchFamily="18" charset="-127"/>
            </a:rPr>
            <a:t> </a:t>
          </a:r>
          <a:r>
            <a:rPr lang="ko-KR" altLang="en-US" sz="1200" kern="1200" dirty="0" smtClean="0">
              <a:latin typeface="HY울릉도M" pitchFamily="18" charset="-127"/>
              <a:ea typeface="HY울릉도M" pitchFamily="18" charset="-127"/>
            </a:rPr>
            <a:t>정부 </a:t>
          </a:r>
          <a:r>
            <a:rPr lang="en-US" altLang="ko-KR" sz="1200" kern="1200" dirty="0" smtClean="0">
              <a:latin typeface="HY울릉도M" pitchFamily="18" charset="-127"/>
              <a:ea typeface="HY울릉도M" pitchFamily="18" charset="-127"/>
            </a:rPr>
            <a:t>R&amp;D </a:t>
          </a:r>
          <a:r>
            <a:rPr lang="ko-KR" altLang="en-US" sz="1200" kern="1200" dirty="0" smtClean="0">
              <a:latin typeface="HY울릉도M" pitchFamily="18" charset="-127"/>
              <a:ea typeface="HY울릉도M" pitchFamily="18" charset="-127"/>
            </a:rPr>
            <a:t>과제 총괄 </a:t>
          </a:r>
          <a:endParaRPr lang="ko-KR" altLang="en-US" sz="1200" kern="1200" dirty="0">
            <a:latin typeface="HY울릉도M" pitchFamily="18" charset="-127"/>
            <a:ea typeface="HY울릉도M" pitchFamily="18" charset="-127"/>
          </a:endParaRPr>
        </a:p>
      </dsp:txBody>
      <dsp:txXfrm rot="-5400000">
        <a:off x="833043" y="3292126"/>
        <a:ext cx="3638672" cy="68135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0"/>
            <a:ext cx="4307046" cy="340360"/>
          </a:xfrm>
          <a:prstGeom prst="rect">
            <a:avLst/>
          </a:prstGeom>
        </p:spPr>
        <p:txBody>
          <a:bodyPr vert="horz" lIns="91824" tIns="45913" rIns="91824" bIns="45913" rtlCol="0"/>
          <a:lstStyle>
            <a:lvl1pPr algn="l">
              <a:defRPr sz="1200"/>
            </a:lvl1pPr>
          </a:lstStyle>
          <a:p>
            <a:endParaRPr lang="ko-KR" altLang="en-US"/>
          </a:p>
        </p:txBody>
      </p:sp>
      <p:sp>
        <p:nvSpPr>
          <p:cNvPr id="3" name="날짜 개체 틀 2"/>
          <p:cNvSpPr>
            <a:spLocks noGrp="1"/>
          </p:cNvSpPr>
          <p:nvPr>
            <p:ph type="dt" sz="quarter" idx="1"/>
          </p:nvPr>
        </p:nvSpPr>
        <p:spPr>
          <a:xfrm>
            <a:off x="5629993" y="0"/>
            <a:ext cx="4307046" cy="340360"/>
          </a:xfrm>
          <a:prstGeom prst="rect">
            <a:avLst/>
          </a:prstGeom>
        </p:spPr>
        <p:txBody>
          <a:bodyPr vert="horz" lIns="91824" tIns="45913" rIns="91824" bIns="45913" rtlCol="0"/>
          <a:lstStyle>
            <a:lvl1pPr algn="r">
              <a:defRPr sz="1200"/>
            </a:lvl1pPr>
          </a:lstStyle>
          <a:p>
            <a:fld id="{D4CCFBE2-2B8D-499C-81C9-2CD5B3EB8E93}" type="datetimeFigureOut">
              <a:rPr lang="ko-KR" altLang="en-US" smtClean="0"/>
              <a:pPr/>
              <a:t>2020-08-26</a:t>
            </a:fld>
            <a:endParaRPr lang="ko-KR" altLang="en-US"/>
          </a:p>
        </p:txBody>
      </p:sp>
      <p:sp>
        <p:nvSpPr>
          <p:cNvPr id="4" name="바닥글 개체 틀 3"/>
          <p:cNvSpPr>
            <a:spLocks noGrp="1"/>
          </p:cNvSpPr>
          <p:nvPr>
            <p:ph type="ftr" sz="quarter" idx="2"/>
          </p:nvPr>
        </p:nvSpPr>
        <p:spPr>
          <a:xfrm>
            <a:off x="2" y="6465659"/>
            <a:ext cx="4307046" cy="340360"/>
          </a:xfrm>
          <a:prstGeom prst="rect">
            <a:avLst/>
          </a:prstGeom>
        </p:spPr>
        <p:txBody>
          <a:bodyPr vert="horz" lIns="91824" tIns="45913" rIns="91824" bIns="45913"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5629993" y="6465659"/>
            <a:ext cx="4307046" cy="340360"/>
          </a:xfrm>
          <a:prstGeom prst="rect">
            <a:avLst/>
          </a:prstGeom>
        </p:spPr>
        <p:txBody>
          <a:bodyPr vert="horz" lIns="91824" tIns="45913" rIns="91824" bIns="45913" rtlCol="0" anchor="b"/>
          <a:lstStyle>
            <a:lvl1pPr algn="r">
              <a:defRPr sz="1200"/>
            </a:lvl1pPr>
          </a:lstStyle>
          <a:p>
            <a:fld id="{5554DD7E-3179-445A-81DB-781C4554AFF2}" type="slidenum">
              <a:rPr lang="ko-KR" altLang="en-US" smtClean="0"/>
              <a:pPr/>
              <a:t>‹#›</a:t>
            </a:fld>
            <a:endParaRPr lang="ko-KR" altLang="en-US"/>
          </a:p>
        </p:txBody>
      </p:sp>
    </p:spTree>
    <p:extLst>
      <p:ext uri="{BB962C8B-B14F-4D97-AF65-F5344CB8AC3E}">
        <p14:creationId xmlns:p14="http://schemas.microsoft.com/office/powerpoint/2010/main" val="1014317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0"/>
            <a:ext cx="4307046" cy="340360"/>
          </a:xfrm>
          <a:prstGeom prst="rect">
            <a:avLst/>
          </a:prstGeom>
        </p:spPr>
        <p:txBody>
          <a:bodyPr vert="horz" lIns="91824" tIns="45913" rIns="91824" bIns="45913" rtlCol="0"/>
          <a:lstStyle>
            <a:lvl1pPr algn="l">
              <a:defRPr sz="1200"/>
            </a:lvl1pPr>
          </a:lstStyle>
          <a:p>
            <a:endParaRPr lang="ko-KR" altLang="en-US"/>
          </a:p>
        </p:txBody>
      </p:sp>
      <p:sp>
        <p:nvSpPr>
          <p:cNvPr id="3" name="날짜 개체 틀 2"/>
          <p:cNvSpPr>
            <a:spLocks noGrp="1"/>
          </p:cNvSpPr>
          <p:nvPr>
            <p:ph type="dt" idx="1"/>
          </p:nvPr>
        </p:nvSpPr>
        <p:spPr>
          <a:xfrm>
            <a:off x="5629993" y="0"/>
            <a:ext cx="4307046" cy="340360"/>
          </a:xfrm>
          <a:prstGeom prst="rect">
            <a:avLst/>
          </a:prstGeom>
        </p:spPr>
        <p:txBody>
          <a:bodyPr vert="horz" lIns="91824" tIns="45913" rIns="91824" bIns="45913" rtlCol="0"/>
          <a:lstStyle>
            <a:lvl1pPr algn="r">
              <a:defRPr sz="1200"/>
            </a:lvl1pPr>
          </a:lstStyle>
          <a:p>
            <a:fld id="{FB545AC5-813F-4ED1-B011-8EA17CB93331}" type="datetimeFigureOut">
              <a:rPr lang="ko-KR" altLang="en-US" smtClean="0"/>
              <a:pPr/>
              <a:t>2020-08-26</a:t>
            </a:fld>
            <a:endParaRPr lang="ko-KR" altLang="en-US"/>
          </a:p>
        </p:txBody>
      </p:sp>
      <p:sp>
        <p:nvSpPr>
          <p:cNvPr id="4" name="슬라이드 이미지 개체 틀 3"/>
          <p:cNvSpPr>
            <a:spLocks noGrp="1" noRot="1" noChangeAspect="1"/>
          </p:cNvSpPr>
          <p:nvPr>
            <p:ph type="sldImg" idx="2"/>
          </p:nvPr>
        </p:nvSpPr>
        <p:spPr>
          <a:xfrm>
            <a:off x="3125788" y="509588"/>
            <a:ext cx="3687762" cy="2554287"/>
          </a:xfrm>
          <a:prstGeom prst="rect">
            <a:avLst/>
          </a:prstGeom>
          <a:noFill/>
          <a:ln w="12700">
            <a:solidFill>
              <a:prstClr val="black"/>
            </a:solidFill>
          </a:ln>
        </p:spPr>
        <p:txBody>
          <a:bodyPr vert="horz" lIns="91824" tIns="45913" rIns="91824" bIns="45913" rtlCol="0" anchor="ctr"/>
          <a:lstStyle/>
          <a:p>
            <a:endParaRPr lang="ko-KR" altLang="en-US"/>
          </a:p>
        </p:txBody>
      </p:sp>
      <p:sp>
        <p:nvSpPr>
          <p:cNvPr id="5" name="슬라이드 노트 개체 틀 4"/>
          <p:cNvSpPr>
            <a:spLocks noGrp="1"/>
          </p:cNvSpPr>
          <p:nvPr>
            <p:ph type="body" sz="quarter" idx="3"/>
          </p:nvPr>
        </p:nvSpPr>
        <p:spPr>
          <a:xfrm>
            <a:off x="993934" y="3233422"/>
            <a:ext cx="7951470" cy="3063240"/>
          </a:xfrm>
          <a:prstGeom prst="rect">
            <a:avLst/>
          </a:prstGeom>
        </p:spPr>
        <p:txBody>
          <a:bodyPr vert="horz" lIns="91824" tIns="45913" rIns="91824" bIns="45913"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2" y="6465659"/>
            <a:ext cx="4307046" cy="340360"/>
          </a:xfrm>
          <a:prstGeom prst="rect">
            <a:avLst/>
          </a:prstGeom>
        </p:spPr>
        <p:txBody>
          <a:bodyPr vert="horz" lIns="91824" tIns="45913" rIns="91824" bIns="45913"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5629993" y="6465659"/>
            <a:ext cx="4307046" cy="340360"/>
          </a:xfrm>
          <a:prstGeom prst="rect">
            <a:avLst/>
          </a:prstGeom>
        </p:spPr>
        <p:txBody>
          <a:bodyPr vert="horz" lIns="91824" tIns="45913" rIns="91824" bIns="45913" rtlCol="0" anchor="b"/>
          <a:lstStyle>
            <a:lvl1pPr algn="r">
              <a:defRPr sz="1200"/>
            </a:lvl1pPr>
          </a:lstStyle>
          <a:p>
            <a:fld id="{A5504B90-27FD-422C-8CC6-2AADAD122D08}" type="slidenum">
              <a:rPr lang="ko-KR" altLang="en-US" smtClean="0"/>
              <a:pPr/>
              <a:t>‹#›</a:t>
            </a:fld>
            <a:endParaRPr lang="ko-KR" altLang="en-US"/>
          </a:p>
        </p:txBody>
      </p:sp>
    </p:spTree>
    <p:extLst>
      <p:ext uri="{BB962C8B-B14F-4D97-AF65-F5344CB8AC3E}">
        <p14:creationId xmlns:p14="http://schemas.microsoft.com/office/powerpoint/2010/main" val="4231683094"/>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3125788" y="509588"/>
            <a:ext cx="3687762" cy="2554287"/>
          </a:xfrm>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pPr/>
              <a:t>1</a:t>
            </a:fld>
            <a:endParaRPr lang="ko-K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3125788" y="509588"/>
            <a:ext cx="3687762" cy="2554287"/>
          </a:xfrm>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pPr/>
              <a:t>4</a:t>
            </a:fld>
            <a:endParaRPr lang="ko-KR"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pPr/>
              <a:t>8</a:t>
            </a:fld>
            <a:endParaRPr lang="ko-KR" altLang="en-US"/>
          </a:p>
        </p:txBody>
      </p:sp>
    </p:spTree>
    <p:extLst>
      <p:ext uri="{BB962C8B-B14F-4D97-AF65-F5344CB8AC3E}">
        <p14:creationId xmlns:p14="http://schemas.microsoft.com/office/powerpoint/2010/main" val="3746214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pPr/>
              <a:t>32</a:t>
            </a:fld>
            <a:endParaRPr lang="ko-KR" altLang="en-US"/>
          </a:p>
        </p:txBody>
      </p:sp>
    </p:spTree>
    <p:extLst>
      <p:ext uri="{BB962C8B-B14F-4D97-AF65-F5344CB8AC3E}">
        <p14:creationId xmlns:p14="http://schemas.microsoft.com/office/powerpoint/2010/main" val="7666599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2051" name="Picture 3" descr="G:\프리미엄템플릿\2016년신년도사업계획서.jpg"/>
          <p:cNvPicPr>
            <a:picLocks noChangeAspect="1" noChangeArrowheads="1"/>
          </p:cNvPicPr>
          <p:nvPr userDrawn="1"/>
        </p:nvPicPr>
        <p:blipFill>
          <a:blip r:embed="rId2" cstate="print"/>
          <a:srcRect/>
          <a:stretch>
            <a:fillRect/>
          </a:stretch>
        </p:blipFill>
        <p:spPr bwMode="auto">
          <a:xfrm>
            <a:off x="0" y="0"/>
            <a:ext cx="9906000" cy="6858000"/>
          </a:xfrm>
          <a:prstGeom prst="rect">
            <a:avLst/>
          </a:prstGeom>
          <a:noFill/>
        </p:spPr>
      </p:pic>
      <p:sp>
        <p:nvSpPr>
          <p:cNvPr id="3" name="부제목 2"/>
          <p:cNvSpPr>
            <a:spLocks noGrp="1"/>
          </p:cNvSpPr>
          <p:nvPr>
            <p:ph type="subTitle" idx="1"/>
          </p:nvPr>
        </p:nvSpPr>
        <p:spPr>
          <a:xfrm>
            <a:off x="738296" y="3095962"/>
            <a:ext cx="7959120" cy="477054"/>
          </a:xfrm>
          <a:noFill/>
          <a:ln w="9525">
            <a:noFill/>
            <a:miter lim="800000"/>
            <a:headEnd/>
            <a:tailEnd/>
          </a:ln>
          <a:effectLst/>
        </p:spPr>
        <p:txBody>
          <a:bodyPr vert="horz" wrap="square" lIns="99569" tIns="49785" rIns="99569" bIns="49785" numCol="1" rtlCol="0" anchor="t" anchorCtr="0" compatLnSpc="1">
            <a:prstTxWarp prst="textNoShape">
              <a:avLst/>
            </a:prstTxWarp>
            <a:noAutofit/>
            <a:scene3d>
              <a:camera prst="orthographicFront"/>
              <a:lightRig rig="soft" dir="tl">
                <a:rot lat="0" lon="0" rev="0"/>
              </a:lightRig>
            </a:scene3d>
            <a:sp3d prstMaterial="matte">
              <a:contourClr>
                <a:schemeClr val="bg1"/>
              </a:contourClr>
            </a:sp3d>
          </a:bodyPr>
          <a:lstStyle>
            <a:lvl1pPr marL="0" indent="0" algn="l" defTabSz="995690" rtl="0" eaLnBrk="1" fontAlgn="base" latinLnBrk="1" hangingPunct="1">
              <a:spcBef>
                <a:spcPct val="20000"/>
              </a:spcBef>
              <a:spcAft>
                <a:spcPct val="0"/>
              </a:spcAft>
              <a:buClr>
                <a:schemeClr val="hlink"/>
              </a:buClr>
              <a:buFont typeface="Arial" pitchFamily="34" charset="0"/>
              <a:buNone/>
              <a:defRPr kumimoji="1" lang="ko-KR" altLang="en-US" sz="2000" b="0" i="0" kern="1200" cap="none" spc="50" dirty="0">
                <a:ln w="11430"/>
                <a:solidFill>
                  <a:schemeClr val="bg1">
                    <a:lumMod val="65000"/>
                  </a:schemeClr>
                </a:solidFill>
                <a:effectLst/>
                <a:latin typeface="맑은 고딕" pitchFamily="50" charset="-127"/>
                <a:ea typeface="맑은 고딕" pitchFamily="50" charset="-127"/>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smtClean="0"/>
              <a:t>마스터 부제목 스타일 편집</a:t>
            </a:r>
            <a:endParaRPr lang="ko-KR" altLang="en-US" dirty="0"/>
          </a:p>
        </p:txBody>
      </p:sp>
      <p:sp>
        <p:nvSpPr>
          <p:cNvPr id="4" name="날짜 개체 틀 3"/>
          <p:cNvSpPr>
            <a:spLocks noGrp="1"/>
          </p:cNvSpPr>
          <p:nvPr>
            <p:ph type="dt" sz="half" idx="10"/>
          </p:nvPr>
        </p:nvSpPr>
        <p:spPr/>
        <p:txBody>
          <a:bodyPr/>
          <a:lstStyle/>
          <a:p>
            <a:fld id="{ED3D6733-6F27-4404-AB51-585418F146E5}" type="datetimeFigureOut">
              <a:rPr lang="ko-KR" altLang="en-US" smtClean="0"/>
              <a:pPr/>
              <a:t>2020-08-26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E6BC638-39B7-4287-91A7-2A3DDA573295}" type="slidenum">
              <a:rPr lang="ko-KR" altLang="en-US" smtClean="0"/>
              <a:pPr/>
              <a:t>‹#›</a:t>
            </a:fld>
            <a:endParaRPr lang="ko-KR" altLang="en-US"/>
          </a:p>
        </p:txBody>
      </p:sp>
      <p:sp>
        <p:nvSpPr>
          <p:cNvPr id="9" name="제목 1"/>
          <p:cNvSpPr>
            <a:spLocks noGrp="1"/>
          </p:cNvSpPr>
          <p:nvPr>
            <p:ph type="ctrTitle"/>
          </p:nvPr>
        </p:nvSpPr>
        <p:spPr>
          <a:xfrm>
            <a:off x="739648" y="1340769"/>
            <a:ext cx="7956884" cy="1718319"/>
          </a:xfrm>
          <a:noFill/>
          <a:ln w="9525">
            <a:noFill/>
            <a:miter lim="800000"/>
            <a:headEnd/>
            <a:tailEnd/>
          </a:ln>
          <a:effectLst/>
        </p:spPr>
        <p:txBody>
          <a:bodyPr vert="horz" wrap="square" lIns="99569" tIns="49785" rIns="99569" bIns="49785" numCol="1" rtlCol="0" anchor="t" anchorCtr="0" compatLnSpc="1">
            <a:prstTxWarp prst="textNoShape">
              <a:avLst/>
            </a:prstTxWarp>
            <a:noAutofit/>
            <a:scene3d>
              <a:camera prst="orthographicFront"/>
              <a:lightRig rig="threePt" dir="t"/>
            </a:scene3d>
            <a:sp3d prstMaterial="metal">
              <a:contourClr>
                <a:schemeClr val="bg2"/>
              </a:contourClr>
            </a:sp3d>
          </a:bodyPr>
          <a:lstStyle>
            <a:lvl1pPr algn="l" defTabSz="995690" rtl="0" eaLnBrk="1" fontAlgn="base" latinLnBrk="1" hangingPunct="1">
              <a:lnSpc>
                <a:spcPct val="100000"/>
              </a:lnSpc>
              <a:spcBef>
                <a:spcPct val="0"/>
              </a:spcBef>
              <a:spcAft>
                <a:spcPct val="0"/>
              </a:spcAft>
              <a:buClr>
                <a:schemeClr val="hlink"/>
              </a:buClr>
              <a:buFont typeface="굴림체" pitchFamily="49" charset="-127"/>
              <a:buNone/>
              <a:defRPr kumimoji="1" lang="ko-KR" altLang="en-US" sz="5000" b="1" i="0" kern="1200" cap="none" spc="0" dirty="0">
                <a:ln w="3175">
                  <a:noFill/>
                </a:ln>
                <a:solidFill>
                  <a:srgbClr val="787EAC"/>
                </a:solidFill>
                <a:effectLst/>
                <a:latin typeface="맑은 고딕" pitchFamily="50" charset="-127"/>
                <a:ea typeface="맑은 고딕" pitchFamily="50" charset="-127"/>
                <a:cs typeface="+mj-cs"/>
              </a:defRPr>
            </a:lvl1pPr>
          </a:lstStyle>
          <a:p>
            <a:endParaRPr lang="ko-KR"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빈 화면">
    <p:bg>
      <p:bgPr>
        <a:solidFill>
          <a:schemeClr val="bg1"/>
        </a:solidFill>
        <a:effectLst/>
      </p:bgPr>
    </p:bg>
    <p:spTree>
      <p:nvGrpSpPr>
        <p:cNvPr id="1" name=""/>
        <p:cNvGrpSpPr/>
        <p:nvPr/>
      </p:nvGrpSpPr>
      <p:grpSpPr>
        <a:xfrm>
          <a:off x="0" y="0"/>
          <a:ext cx="0" cy="0"/>
          <a:chOff x="0" y="0"/>
          <a:chExt cx="0" cy="0"/>
        </a:xfrm>
      </p:grpSpPr>
      <p:pic>
        <p:nvPicPr>
          <p:cNvPr id="5122" name="Picture 2" descr="G:\프리미엄템플릿\2016년신년도사업계획서-목차.jpg"/>
          <p:cNvPicPr>
            <a:picLocks noChangeAspect="1" noChangeArrowheads="1"/>
          </p:cNvPicPr>
          <p:nvPr userDrawn="1"/>
        </p:nvPicPr>
        <p:blipFill>
          <a:blip r:embed="rId2" cstate="print"/>
          <a:srcRect/>
          <a:stretch>
            <a:fillRect/>
          </a:stretch>
        </p:blipFill>
        <p:spPr bwMode="auto">
          <a:xfrm>
            <a:off x="0" y="0"/>
            <a:ext cx="9906000" cy="6858000"/>
          </a:xfrm>
          <a:prstGeom prst="rect">
            <a:avLst/>
          </a:prstGeom>
          <a:noFill/>
        </p:spPr>
      </p:pic>
      <p:sp>
        <p:nvSpPr>
          <p:cNvPr id="2" name="날짜 개체 틀 1"/>
          <p:cNvSpPr>
            <a:spLocks noGrp="1"/>
          </p:cNvSpPr>
          <p:nvPr>
            <p:ph type="dt" sz="half" idx="10"/>
          </p:nvPr>
        </p:nvSpPr>
        <p:spPr/>
        <p:txBody>
          <a:bodyPr/>
          <a:lstStyle/>
          <a:p>
            <a:fld id="{ED3D6733-6F27-4404-AB51-585418F146E5}" type="datetimeFigureOut">
              <a:rPr lang="ko-KR" altLang="en-US" smtClean="0"/>
              <a:pPr/>
              <a:t>2020-08-26</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EE6BC638-39B7-4287-91A7-2A3DDA573295}"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구역 머리글">
    <p:bg>
      <p:bgPr>
        <a:solidFill>
          <a:schemeClr val="bg1"/>
        </a:solidFill>
        <a:effectLst/>
      </p:bgPr>
    </p:bg>
    <p:spTree>
      <p:nvGrpSpPr>
        <p:cNvPr id="1" name=""/>
        <p:cNvGrpSpPr/>
        <p:nvPr/>
      </p:nvGrpSpPr>
      <p:grpSpPr>
        <a:xfrm>
          <a:off x="0" y="0"/>
          <a:ext cx="0" cy="0"/>
          <a:chOff x="0" y="0"/>
          <a:chExt cx="0" cy="0"/>
        </a:xfrm>
      </p:grpSpPr>
      <p:pic>
        <p:nvPicPr>
          <p:cNvPr id="4099" name="Picture 3" descr="G:\프리미엄템플릿\2016년신년도사업계획서-간지.jpg"/>
          <p:cNvPicPr>
            <a:picLocks noChangeAspect="1" noChangeArrowheads="1"/>
          </p:cNvPicPr>
          <p:nvPr userDrawn="1"/>
        </p:nvPicPr>
        <p:blipFill>
          <a:blip r:embed="rId2" cstate="print"/>
          <a:srcRect/>
          <a:stretch>
            <a:fillRect/>
          </a:stretch>
        </p:blipFill>
        <p:spPr bwMode="auto">
          <a:xfrm>
            <a:off x="0" y="0"/>
            <a:ext cx="9906000" cy="6858000"/>
          </a:xfrm>
          <a:prstGeom prst="rect">
            <a:avLst/>
          </a:prstGeom>
          <a:noFill/>
        </p:spPr>
      </p:pic>
      <p:sp>
        <p:nvSpPr>
          <p:cNvPr id="2" name="제목 1"/>
          <p:cNvSpPr>
            <a:spLocks noGrp="1"/>
          </p:cNvSpPr>
          <p:nvPr>
            <p:ph type="title"/>
          </p:nvPr>
        </p:nvSpPr>
        <p:spPr>
          <a:xfrm>
            <a:off x="745368" y="2492896"/>
            <a:ext cx="8420100" cy="938719"/>
          </a:xfrm>
          <a:noFill/>
          <a:ln w="9525">
            <a:noFill/>
            <a:miter lim="800000"/>
            <a:headEnd/>
            <a:tailEnd/>
          </a:ln>
          <a:effectLst/>
        </p:spPr>
        <p:txBody>
          <a:bodyPr vert="horz" wrap="square" lIns="91440" tIns="45720" rIns="91440" bIns="45720" numCol="1" rtlCol="0" anchor="t" anchorCtr="0" compatLnSpc="1">
            <a:prstTxWarp prst="textNoShape">
              <a:avLst/>
            </a:prstTxWarp>
            <a:spAutoFit/>
            <a:scene3d>
              <a:camera prst="orthographicFront"/>
              <a:lightRig rig="threePt" dir="t"/>
            </a:scene3d>
            <a:sp3d prstMaterial="metal">
              <a:contourClr>
                <a:schemeClr val="bg2"/>
              </a:contourClr>
            </a:sp3d>
          </a:bodyPr>
          <a:lstStyle>
            <a:lvl1pPr algn="ctr" defTabSz="914400" rtl="0" eaLnBrk="1" fontAlgn="base" latinLnBrk="1" hangingPunct="1">
              <a:lnSpc>
                <a:spcPct val="100000"/>
              </a:lnSpc>
              <a:spcBef>
                <a:spcPct val="0"/>
              </a:spcBef>
              <a:spcAft>
                <a:spcPct val="0"/>
              </a:spcAft>
              <a:buClr>
                <a:schemeClr val="hlink"/>
              </a:buClr>
              <a:buFont typeface="굴림체" pitchFamily="49" charset="-127"/>
              <a:buNone/>
              <a:defRPr kumimoji="1" lang="ko-KR" altLang="en-US" sz="5500" b="0" i="0" kern="1200" cap="none" spc="0" dirty="0">
                <a:ln w="3175">
                  <a:noFill/>
                </a:ln>
                <a:solidFill>
                  <a:schemeClr val="accent5">
                    <a:lumMod val="20000"/>
                    <a:lumOff val="80000"/>
                  </a:schemeClr>
                </a:solidFill>
                <a:effectLst/>
                <a:latin typeface="HY견고딕" pitchFamily="18" charset="-127"/>
                <a:ea typeface="HY견고딕" pitchFamily="18" charset="-127"/>
                <a:cs typeface="+mj-cs"/>
              </a:defRPr>
            </a:lvl1pPr>
          </a:lstStyle>
          <a:p>
            <a:r>
              <a:rPr lang="ko-KR" altLang="en-US" dirty="0" smtClean="0"/>
              <a:t>마스터 제목 스타일 편집</a:t>
            </a:r>
            <a:endParaRPr lang="ko-KR" altLang="en-US" dirty="0"/>
          </a:p>
        </p:txBody>
      </p:sp>
      <p:sp>
        <p:nvSpPr>
          <p:cNvPr id="4" name="날짜 개체 틀 3"/>
          <p:cNvSpPr>
            <a:spLocks noGrp="1"/>
          </p:cNvSpPr>
          <p:nvPr>
            <p:ph type="dt" sz="half" idx="10"/>
          </p:nvPr>
        </p:nvSpPr>
        <p:spPr/>
        <p:txBody>
          <a:bodyPr/>
          <a:lstStyle/>
          <a:p>
            <a:fld id="{ED3D6733-6F27-4404-AB51-585418F146E5}" type="datetimeFigureOut">
              <a:rPr lang="ko-KR" altLang="en-US" smtClean="0"/>
              <a:pPr/>
              <a:t>2020-08-26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E6BC638-39B7-4287-91A7-2A3DDA573295}"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사용자 지정 레이아웃">
    <p:bg>
      <p:bgPr>
        <a:solidFill>
          <a:schemeClr val="bg1"/>
        </a:solidFill>
        <a:effectLst/>
      </p:bgPr>
    </p:bg>
    <p:spTree>
      <p:nvGrpSpPr>
        <p:cNvPr id="1" name=""/>
        <p:cNvGrpSpPr/>
        <p:nvPr/>
      </p:nvGrpSpPr>
      <p:grpSpPr>
        <a:xfrm>
          <a:off x="0" y="0"/>
          <a:ext cx="0" cy="0"/>
          <a:chOff x="0" y="0"/>
          <a:chExt cx="0" cy="0"/>
        </a:xfrm>
      </p:grpSpPr>
      <p:pic>
        <p:nvPicPr>
          <p:cNvPr id="3075" name="Picture 3" descr="G:\프리미엄템플릿\2016년신년도사업계획서-속지.jpg"/>
          <p:cNvPicPr>
            <a:picLocks noChangeAspect="1" noChangeArrowheads="1"/>
          </p:cNvPicPr>
          <p:nvPr userDrawn="1"/>
        </p:nvPicPr>
        <p:blipFill>
          <a:blip r:embed="rId2" cstate="print"/>
          <a:srcRect/>
          <a:stretch>
            <a:fillRect/>
          </a:stretch>
        </p:blipFill>
        <p:spPr bwMode="auto">
          <a:xfrm>
            <a:off x="0" y="0"/>
            <a:ext cx="9906000" cy="6858000"/>
          </a:xfrm>
          <a:prstGeom prst="rect">
            <a:avLst/>
          </a:prstGeom>
          <a:noFill/>
        </p:spPr>
      </p:pic>
      <p:sp>
        <p:nvSpPr>
          <p:cNvPr id="2" name="제목 1"/>
          <p:cNvSpPr>
            <a:spLocks noGrp="1"/>
          </p:cNvSpPr>
          <p:nvPr>
            <p:ph type="title"/>
          </p:nvPr>
        </p:nvSpPr>
        <p:spPr>
          <a:xfrm>
            <a:off x="428498" y="164770"/>
            <a:ext cx="9049005" cy="796908"/>
          </a:xfrm>
          <a:noFill/>
          <a:ln w="9525">
            <a:noFill/>
            <a:miter lim="800000"/>
            <a:headEnd/>
            <a:tailEnd/>
          </a:ln>
        </p:spPr>
        <p:txBody>
          <a:bodyPr vert="horz" wrap="square" lIns="99569" tIns="49785" rIns="99569" bIns="49785" numCol="1" rtlCol="0" anchor="ctr" anchorCtr="0" compatLnSpc="1">
            <a:prstTxWarp prst="textNoShape">
              <a:avLst/>
            </a:prstTxWarp>
            <a:normAutofit/>
          </a:bodyPr>
          <a:lstStyle>
            <a:lvl1pPr algn="l" defTabSz="995690" rtl="0" eaLnBrk="1" fontAlgn="base" latinLnBrk="1" hangingPunct="1">
              <a:spcBef>
                <a:spcPct val="0"/>
              </a:spcBef>
              <a:spcAft>
                <a:spcPct val="0"/>
              </a:spcAft>
              <a:buNone/>
              <a:defRPr lang="ko-KR" altLang="en-US" sz="2000" b="1" kern="1200" dirty="0">
                <a:solidFill>
                  <a:schemeClr val="bg1"/>
                </a:solidFill>
                <a:latin typeface="맑은 고딕" pitchFamily="50" charset="-127"/>
                <a:ea typeface="맑은 고딕" pitchFamily="50" charset="-127"/>
                <a:cs typeface="+mj-cs"/>
              </a:defRPr>
            </a:lvl1pPr>
          </a:lstStyle>
          <a:p>
            <a:r>
              <a:rPr lang="ko-KR" altLang="en-US" dirty="0" smtClean="0"/>
              <a:t>마스터 제목 스타일 편집</a:t>
            </a:r>
            <a:endParaRPr lang="ko-KR" altLang="en-US" dirty="0"/>
          </a:p>
        </p:txBody>
      </p:sp>
      <p:sp>
        <p:nvSpPr>
          <p:cNvPr id="3" name="날짜 개체 틀 2"/>
          <p:cNvSpPr>
            <a:spLocks noGrp="1"/>
          </p:cNvSpPr>
          <p:nvPr>
            <p:ph type="dt" sz="half" idx="10"/>
          </p:nvPr>
        </p:nvSpPr>
        <p:spPr/>
        <p:txBody>
          <a:bodyPr/>
          <a:lstStyle/>
          <a:p>
            <a:fld id="{ED3D6733-6F27-4404-AB51-585418F146E5}" type="datetimeFigureOut">
              <a:rPr lang="ko-KR" altLang="en-US" smtClean="0"/>
              <a:pPr/>
              <a:t>2020-08-26</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EE6BC638-39B7-4287-91A7-2A3DDA573295}"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사용자 지정 레이아웃">
    <p:bg>
      <p:bgPr>
        <a:solidFill>
          <a:schemeClr val="bg1"/>
        </a:solidFill>
        <a:effectLst/>
      </p:bgPr>
    </p:bg>
    <p:spTree>
      <p:nvGrpSpPr>
        <p:cNvPr id="1" name=""/>
        <p:cNvGrpSpPr/>
        <p:nvPr/>
      </p:nvGrpSpPr>
      <p:grpSpPr>
        <a:xfrm>
          <a:off x="0" y="0"/>
          <a:ext cx="0" cy="0"/>
          <a:chOff x="0" y="0"/>
          <a:chExt cx="0" cy="0"/>
        </a:xfrm>
      </p:grpSpPr>
      <p:pic>
        <p:nvPicPr>
          <p:cNvPr id="7" name="Picture 3" descr="G:\프리미엄템플릿\2016년신년도사업계획서.jpg"/>
          <p:cNvPicPr>
            <a:picLocks noChangeAspect="1" noChangeArrowheads="1"/>
          </p:cNvPicPr>
          <p:nvPr userDrawn="1"/>
        </p:nvPicPr>
        <p:blipFill>
          <a:blip r:embed="rId2" cstate="print"/>
          <a:srcRect/>
          <a:stretch>
            <a:fillRect/>
          </a:stretch>
        </p:blipFill>
        <p:spPr bwMode="auto">
          <a:xfrm>
            <a:off x="0" y="0"/>
            <a:ext cx="9906000" cy="6858000"/>
          </a:xfrm>
          <a:prstGeom prst="rect">
            <a:avLst/>
          </a:prstGeom>
          <a:noFill/>
        </p:spPr>
      </p:pic>
      <p:sp>
        <p:nvSpPr>
          <p:cNvPr id="3" name="날짜 개체 틀 2"/>
          <p:cNvSpPr>
            <a:spLocks noGrp="1"/>
          </p:cNvSpPr>
          <p:nvPr>
            <p:ph type="dt" sz="half" idx="10"/>
          </p:nvPr>
        </p:nvSpPr>
        <p:spPr/>
        <p:txBody>
          <a:bodyPr/>
          <a:lstStyle/>
          <a:p>
            <a:fld id="{ED3D6733-6F27-4404-AB51-585418F146E5}" type="datetimeFigureOut">
              <a:rPr lang="ko-KR" altLang="en-US" smtClean="0"/>
              <a:pPr/>
              <a:t>2020-08-26</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EE6BC638-39B7-4287-91A7-2A3DDA573295}" type="slidenum">
              <a:rPr lang="ko-KR" altLang="en-US" smtClean="0"/>
              <a:pPr/>
              <a:t>‹#›</a:t>
            </a:fld>
            <a:endParaRPr lang="ko-KR" altLang="en-US"/>
          </a:p>
        </p:txBody>
      </p:sp>
      <p:sp>
        <p:nvSpPr>
          <p:cNvPr id="6" name="제목 1"/>
          <p:cNvSpPr>
            <a:spLocks noGrp="1"/>
          </p:cNvSpPr>
          <p:nvPr>
            <p:ph type="ctrTitle"/>
          </p:nvPr>
        </p:nvSpPr>
        <p:spPr>
          <a:xfrm>
            <a:off x="1208584" y="1909282"/>
            <a:ext cx="5928659" cy="2455823"/>
          </a:xfrm>
          <a:noFill/>
          <a:ln w="9525">
            <a:noFill/>
            <a:miter lim="800000"/>
            <a:headEnd/>
            <a:tailEnd/>
          </a:ln>
          <a:effectLst/>
        </p:spPr>
        <p:txBody>
          <a:bodyPr vert="horz" wrap="square" lIns="99569" tIns="49785" rIns="99569" bIns="49785" numCol="1" rtlCol="0" anchor="t" anchorCtr="0" compatLnSpc="1">
            <a:prstTxWarp prst="textNoShape">
              <a:avLst/>
            </a:prstTxWarp>
            <a:noAutofit/>
            <a:scene3d>
              <a:camera prst="orthographicFront"/>
              <a:lightRig rig="threePt" dir="t"/>
            </a:scene3d>
            <a:sp3d prstMaterial="metal">
              <a:contourClr>
                <a:schemeClr val="bg2"/>
              </a:contourClr>
            </a:sp3d>
          </a:bodyPr>
          <a:lstStyle>
            <a:lvl1pPr algn="l" defTabSz="995690" rtl="0" eaLnBrk="1" fontAlgn="base" latinLnBrk="1" hangingPunct="1">
              <a:lnSpc>
                <a:spcPct val="100000"/>
              </a:lnSpc>
              <a:spcBef>
                <a:spcPct val="0"/>
              </a:spcBef>
              <a:spcAft>
                <a:spcPct val="0"/>
              </a:spcAft>
              <a:buClr>
                <a:schemeClr val="hlink"/>
              </a:buClr>
              <a:buFont typeface="굴림체" pitchFamily="49" charset="-127"/>
              <a:buNone/>
              <a:defRPr kumimoji="1" lang="ko-KR" altLang="en-US" sz="7500" b="1" i="0" kern="1200" cap="none" spc="0" dirty="0">
                <a:ln w="3175">
                  <a:noFill/>
                </a:ln>
                <a:solidFill>
                  <a:srgbClr val="787EAC"/>
                </a:solidFill>
                <a:effectLst/>
                <a:latin typeface="맑은 고딕" pitchFamily="50" charset="-127"/>
                <a:ea typeface="맑은 고딕" pitchFamily="50" charset="-127"/>
                <a:cs typeface="+mj-cs"/>
              </a:defRPr>
            </a:lvl1pPr>
          </a:lstStyle>
          <a:p>
            <a:endParaRPr lang="ko-KR"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95300" y="19026"/>
            <a:ext cx="8915400" cy="796908"/>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95300" y="1062021"/>
            <a:ext cx="8915400" cy="5286412"/>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95300" y="6429397"/>
            <a:ext cx="2311400" cy="292079"/>
          </a:xfrm>
          <a:prstGeom prst="rect">
            <a:avLst/>
          </a:prstGeom>
        </p:spPr>
        <p:txBody>
          <a:bodyPr vert="horz" lIns="91440" tIns="45720" rIns="91440" bIns="45720" rtlCol="0" anchor="ctr"/>
          <a:lstStyle>
            <a:lvl1pPr algn="l">
              <a:defRPr sz="1200">
                <a:solidFill>
                  <a:schemeClr val="tx1">
                    <a:tint val="75000"/>
                  </a:schemeClr>
                </a:solidFill>
              </a:defRPr>
            </a:lvl1pPr>
          </a:lstStyle>
          <a:p>
            <a:fld id="{ED3D6733-6F27-4404-AB51-585418F146E5}" type="datetimeFigureOut">
              <a:rPr lang="ko-KR" altLang="en-US" smtClean="0"/>
              <a:pPr/>
              <a:t>2020-08-26</a:t>
            </a:fld>
            <a:endParaRPr lang="ko-KR" altLang="en-US"/>
          </a:p>
        </p:txBody>
      </p:sp>
      <p:sp>
        <p:nvSpPr>
          <p:cNvPr id="5" name="바닥글 개체 틀 4"/>
          <p:cNvSpPr>
            <a:spLocks noGrp="1"/>
          </p:cNvSpPr>
          <p:nvPr>
            <p:ph type="ftr" sz="quarter" idx="3"/>
          </p:nvPr>
        </p:nvSpPr>
        <p:spPr>
          <a:xfrm>
            <a:off x="3384550" y="6429397"/>
            <a:ext cx="3136900" cy="292079"/>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7099300" y="6429397"/>
            <a:ext cx="2311400" cy="292079"/>
          </a:xfrm>
          <a:prstGeom prst="rect">
            <a:avLst/>
          </a:prstGeom>
        </p:spPr>
        <p:txBody>
          <a:bodyPr vert="horz" lIns="91440" tIns="45720" rIns="91440" bIns="45720" rtlCol="0" anchor="ctr"/>
          <a:lstStyle>
            <a:lvl1pPr algn="r">
              <a:defRPr sz="1200">
                <a:solidFill>
                  <a:schemeClr val="tx1">
                    <a:tint val="75000"/>
                  </a:schemeClr>
                </a:solidFill>
              </a:defRPr>
            </a:lvl1pPr>
          </a:lstStyle>
          <a:p>
            <a:fld id="{EE6BC638-39B7-4287-91A7-2A3DDA573295}"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5" r:id="rId2"/>
    <p:sldLayoutId id="2147483651" r:id="rId3"/>
    <p:sldLayoutId id="2147483656" r:id="rId4"/>
    <p:sldLayoutId id="2147483657" r:id="rId5"/>
  </p:sldLayoutIdLst>
  <p:txStyles>
    <p:titleStyle>
      <a:lvl1pPr algn="l" defTabSz="914400" rtl="0" eaLnBrk="1" latinLnBrk="1" hangingPunct="1">
        <a:spcBef>
          <a:spcPct val="0"/>
        </a:spcBef>
        <a:buNone/>
        <a:defRPr lang="ko-KR" altLang="en-US" sz="3500" kern="1200">
          <a:solidFill>
            <a:sysClr val="windowText" lastClr="000000"/>
          </a:solidFill>
          <a:latin typeface="HY견고딕" pitchFamily="18" charset="-127"/>
          <a:ea typeface="HY견고딕" pitchFamily="18" charset="-127"/>
          <a:cs typeface="+mj-cs"/>
        </a:defRPr>
      </a:lvl1pPr>
    </p:titleStyle>
    <p:bodyStyle>
      <a:lvl1pPr marL="342900" indent="-342900" algn="l" defTabSz="914400" rtl="0" eaLnBrk="1" latinLnBrk="1" hangingPunct="1">
        <a:spcBef>
          <a:spcPct val="20000"/>
        </a:spcBef>
        <a:buFont typeface="Arial" pitchFamily="34" charset="0"/>
        <a:buChar char="•"/>
        <a:defRPr lang="ko-KR" altLang="en-US" sz="2500" kern="1200" smtClean="0">
          <a:solidFill>
            <a:schemeClr val="tx1"/>
          </a:solidFill>
          <a:latin typeface="HY견고딕" pitchFamily="18" charset="-127"/>
          <a:ea typeface="HY견고딕" pitchFamily="18" charset="-127"/>
          <a:cs typeface="+mn-cs"/>
        </a:defRPr>
      </a:lvl1pPr>
      <a:lvl2pPr marL="742950" indent="-285750" algn="l" defTabSz="914400" rtl="0" eaLnBrk="1" latinLnBrk="1" hangingPunct="1">
        <a:spcBef>
          <a:spcPct val="20000"/>
        </a:spcBef>
        <a:buFont typeface="Arial" pitchFamily="34" charset="0"/>
        <a:buChar char="–"/>
        <a:defRPr lang="ko-KR" altLang="en-US" sz="1800" kern="1200" smtClean="0">
          <a:solidFill>
            <a:schemeClr val="tx1"/>
          </a:solidFill>
          <a:latin typeface="HY견고딕" pitchFamily="18" charset="-127"/>
          <a:ea typeface="HY견고딕" pitchFamily="18" charset="-127"/>
          <a:cs typeface="+mn-cs"/>
        </a:defRPr>
      </a:lvl2pPr>
      <a:lvl3pPr marL="1143000" indent="-228600" algn="l" defTabSz="914400" rtl="0" eaLnBrk="1" latinLnBrk="1" hangingPunct="1">
        <a:spcBef>
          <a:spcPct val="20000"/>
        </a:spcBef>
        <a:buFont typeface="Arial" pitchFamily="34" charset="0"/>
        <a:buChar char="•"/>
        <a:defRPr lang="ko-KR" altLang="en-US" sz="1800" kern="1200" smtClean="0">
          <a:solidFill>
            <a:schemeClr val="tx1"/>
          </a:solidFill>
          <a:latin typeface="HY견고딕" pitchFamily="18" charset="-127"/>
          <a:ea typeface="HY견고딕" pitchFamily="18" charset="-127"/>
          <a:cs typeface="+mn-cs"/>
        </a:defRPr>
      </a:lvl3pPr>
      <a:lvl4pPr marL="1600200" indent="-228600" algn="l" defTabSz="914400" rtl="0" eaLnBrk="1" latinLnBrk="1" hangingPunct="1">
        <a:spcBef>
          <a:spcPct val="20000"/>
        </a:spcBef>
        <a:buFont typeface="Arial" pitchFamily="34" charset="0"/>
        <a:buChar char="–"/>
        <a:defRPr lang="ko-KR" altLang="en-US" sz="1800" kern="1200" smtClean="0">
          <a:solidFill>
            <a:schemeClr val="tx1"/>
          </a:solidFill>
          <a:latin typeface="HY견고딕" pitchFamily="18" charset="-127"/>
          <a:ea typeface="HY견고딕" pitchFamily="18" charset="-127"/>
          <a:cs typeface="+mn-cs"/>
        </a:defRPr>
      </a:lvl4pPr>
      <a:lvl5pPr marL="2057400" indent="-228600" algn="l" defTabSz="914400" rtl="0" eaLnBrk="1" latinLnBrk="1" hangingPunct="1">
        <a:spcBef>
          <a:spcPct val="20000"/>
        </a:spcBef>
        <a:buFont typeface="Arial" pitchFamily="34" charset="0"/>
        <a:buChar char="»"/>
        <a:defRPr lang="ko-KR" altLang="en-US" sz="1800" kern="1200">
          <a:solidFill>
            <a:schemeClr val="tx1"/>
          </a:solidFill>
          <a:latin typeface="HY견고딕" pitchFamily="18" charset="-127"/>
          <a:ea typeface="HY견고딕" pitchFamily="18"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9.jpg"/><Relationship Id="rId7" Type="http://schemas.openxmlformats.org/officeDocument/2006/relationships/image" Target="../media/image22.jpg"/><Relationship Id="rId2" Type="http://schemas.openxmlformats.org/officeDocument/2006/relationships/image" Target="../media/image18.jpg"/><Relationship Id="rId1" Type="http://schemas.openxmlformats.org/officeDocument/2006/relationships/slideLayout" Target="../slideLayouts/slideLayout4.xml"/><Relationship Id="rId6" Type="http://schemas.openxmlformats.org/officeDocument/2006/relationships/image" Target="../media/image16.jpg"/><Relationship Id="rId5" Type="http://schemas.openxmlformats.org/officeDocument/2006/relationships/image" Target="../media/image21.jpg"/><Relationship Id="rId10" Type="http://schemas.microsoft.com/office/2007/relationships/hdphoto" Target="../media/hdphoto1.wdp"/><Relationship Id="rId4" Type="http://schemas.openxmlformats.org/officeDocument/2006/relationships/image" Target="../media/image20.jpg"/><Relationship Id="rId9"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1.png"/><Relationship Id="rId18" Type="http://schemas.openxmlformats.org/officeDocument/2006/relationships/image" Target="../media/image34.jpeg"/><Relationship Id="rId26" Type="http://schemas.openxmlformats.org/officeDocument/2006/relationships/image" Target="../media/image39.jpeg"/><Relationship Id="rId3" Type="http://schemas.microsoft.com/office/2007/relationships/hdphoto" Target="../media/hdphoto2.wdp"/><Relationship Id="rId21" Type="http://schemas.openxmlformats.org/officeDocument/2006/relationships/image" Target="../media/image36.png"/><Relationship Id="rId7" Type="http://schemas.microsoft.com/office/2007/relationships/hdphoto" Target="../media/hdphoto4.wdp"/><Relationship Id="rId12" Type="http://schemas.microsoft.com/office/2007/relationships/hdphoto" Target="../media/hdphoto6.wdp"/><Relationship Id="rId17" Type="http://schemas.openxmlformats.org/officeDocument/2006/relationships/image" Target="../media/image33.jpeg"/><Relationship Id="rId25" Type="http://schemas.microsoft.com/office/2007/relationships/hdphoto" Target="../media/hdphoto11.wdp"/><Relationship Id="rId2" Type="http://schemas.openxmlformats.org/officeDocument/2006/relationships/image" Target="../media/image25.png"/><Relationship Id="rId16" Type="http://schemas.microsoft.com/office/2007/relationships/hdphoto" Target="../media/hdphoto8.wdp"/><Relationship Id="rId20" Type="http://schemas.microsoft.com/office/2007/relationships/hdphoto" Target="../media/hdphoto9.wdp"/><Relationship Id="rId1" Type="http://schemas.openxmlformats.org/officeDocument/2006/relationships/slideLayout" Target="../slideLayouts/slideLayout4.xml"/><Relationship Id="rId6" Type="http://schemas.openxmlformats.org/officeDocument/2006/relationships/image" Target="../media/image27.png"/><Relationship Id="rId11" Type="http://schemas.openxmlformats.org/officeDocument/2006/relationships/image" Target="../media/image30.png"/><Relationship Id="rId24" Type="http://schemas.openxmlformats.org/officeDocument/2006/relationships/image" Target="../media/image38.png"/><Relationship Id="rId5" Type="http://schemas.microsoft.com/office/2007/relationships/hdphoto" Target="../media/hdphoto3.wdp"/><Relationship Id="rId15" Type="http://schemas.openxmlformats.org/officeDocument/2006/relationships/image" Target="../media/image32.png"/><Relationship Id="rId23" Type="http://schemas.openxmlformats.org/officeDocument/2006/relationships/image" Target="../media/image37.jpeg"/><Relationship Id="rId10" Type="http://schemas.microsoft.com/office/2007/relationships/hdphoto" Target="../media/hdphoto5.wdp"/><Relationship Id="rId19" Type="http://schemas.openxmlformats.org/officeDocument/2006/relationships/image" Target="../media/image35.png"/><Relationship Id="rId4" Type="http://schemas.openxmlformats.org/officeDocument/2006/relationships/image" Target="../media/image26.png"/><Relationship Id="rId9" Type="http://schemas.openxmlformats.org/officeDocument/2006/relationships/image" Target="../media/image29.png"/><Relationship Id="rId14" Type="http://schemas.microsoft.com/office/2007/relationships/hdphoto" Target="../media/hdphoto7.wdp"/><Relationship Id="rId22" Type="http://schemas.microsoft.com/office/2007/relationships/hdphoto" Target="../media/hdphoto10.wdp"/></Relationships>
</file>

<file path=ppt/slides/_rels/slide17.xml.rels><?xml version="1.0" encoding="UTF-8" standalone="yes"?>
<Relationships xmlns="http://schemas.openxmlformats.org/package/2006/relationships"><Relationship Id="rId8" Type="http://schemas.openxmlformats.org/officeDocument/2006/relationships/image" Target="../media/image44.jpeg"/><Relationship Id="rId13" Type="http://schemas.microsoft.com/office/2007/relationships/hdphoto" Target="../media/hdphoto14.wdp"/><Relationship Id="rId18" Type="http://schemas.openxmlformats.org/officeDocument/2006/relationships/image" Target="../media/image51.png"/><Relationship Id="rId3" Type="http://schemas.microsoft.com/office/2007/relationships/hdphoto" Target="../media/hdphoto12.wdp"/><Relationship Id="rId21" Type="http://schemas.openxmlformats.org/officeDocument/2006/relationships/image" Target="../media/image53.png"/><Relationship Id="rId7" Type="http://schemas.microsoft.com/office/2007/relationships/hdphoto" Target="../media/hdphoto13.wdp"/><Relationship Id="rId12" Type="http://schemas.openxmlformats.org/officeDocument/2006/relationships/image" Target="../media/image48.png"/><Relationship Id="rId17" Type="http://schemas.microsoft.com/office/2007/relationships/hdphoto" Target="../media/hdphoto16.wdp"/><Relationship Id="rId2" Type="http://schemas.openxmlformats.org/officeDocument/2006/relationships/image" Target="../media/image40.png"/><Relationship Id="rId16" Type="http://schemas.openxmlformats.org/officeDocument/2006/relationships/image" Target="../media/image50.png"/><Relationship Id="rId20" Type="http://schemas.openxmlformats.org/officeDocument/2006/relationships/image" Target="../media/image52.jpeg"/><Relationship Id="rId1" Type="http://schemas.openxmlformats.org/officeDocument/2006/relationships/slideLayout" Target="../slideLayouts/slideLayout4.xml"/><Relationship Id="rId6" Type="http://schemas.openxmlformats.org/officeDocument/2006/relationships/image" Target="../media/image43.png"/><Relationship Id="rId11" Type="http://schemas.openxmlformats.org/officeDocument/2006/relationships/image" Target="../media/image47.jpeg"/><Relationship Id="rId24" Type="http://schemas.microsoft.com/office/2007/relationships/hdphoto" Target="../media/hdphoto19.wdp"/><Relationship Id="rId5" Type="http://schemas.openxmlformats.org/officeDocument/2006/relationships/image" Target="../media/image42.jpeg"/><Relationship Id="rId15" Type="http://schemas.microsoft.com/office/2007/relationships/hdphoto" Target="../media/hdphoto15.wdp"/><Relationship Id="rId23" Type="http://schemas.openxmlformats.org/officeDocument/2006/relationships/image" Target="../media/image54.png"/><Relationship Id="rId10" Type="http://schemas.openxmlformats.org/officeDocument/2006/relationships/image" Target="../media/image46.jpeg"/><Relationship Id="rId19" Type="http://schemas.microsoft.com/office/2007/relationships/hdphoto" Target="../media/hdphoto17.wdp"/><Relationship Id="rId4" Type="http://schemas.openxmlformats.org/officeDocument/2006/relationships/image" Target="../media/image41.jpeg"/><Relationship Id="rId9" Type="http://schemas.openxmlformats.org/officeDocument/2006/relationships/image" Target="../media/image45.jpeg"/><Relationship Id="rId14" Type="http://schemas.openxmlformats.org/officeDocument/2006/relationships/image" Target="../media/image49.png"/><Relationship Id="rId22" Type="http://schemas.microsoft.com/office/2007/relationships/hdphoto" Target="../media/hdphoto18.wdp"/></Relationships>
</file>

<file path=ppt/slides/_rels/slide18.xml.rels><?xml version="1.0" encoding="UTF-8" standalone="yes"?>
<Relationships xmlns="http://schemas.openxmlformats.org/package/2006/relationships"><Relationship Id="rId3" Type="http://schemas.openxmlformats.org/officeDocument/2006/relationships/image" Target="../media/image56.jpg"/><Relationship Id="rId7" Type="http://schemas.openxmlformats.org/officeDocument/2006/relationships/image" Target="../media/image60.jpg"/><Relationship Id="rId2" Type="http://schemas.openxmlformats.org/officeDocument/2006/relationships/image" Target="../media/image55.jpeg"/><Relationship Id="rId1" Type="http://schemas.openxmlformats.org/officeDocument/2006/relationships/slideLayout" Target="../slideLayouts/slideLayout4.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1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g"/><Relationship Id="rId1" Type="http://schemas.openxmlformats.org/officeDocument/2006/relationships/slideLayout" Target="../slideLayouts/slideLayout4.xml"/><Relationship Id="rId4" Type="http://schemas.openxmlformats.org/officeDocument/2006/relationships/image" Target="../media/image63.jpeg"/></Relationships>
</file>

<file path=ppt/slides/_rels/slide20.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image" Target="../media/image64.jpeg"/><Relationship Id="rId1" Type="http://schemas.openxmlformats.org/officeDocument/2006/relationships/slideLayout" Target="../slideLayouts/slideLayout4.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png"/><Relationship Id="rId7" Type="http://schemas.openxmlformats.org/officeDocument/2006/relationships/image" Target="../media/image78.jpeg"/><Relationship Id="rId2" Type="http://schemas.openxmlformats.org/officeDocument/2006/relationships/image" Target="../media/image73.wmf"/><Relationship Id="rId1" Type="http://schemas.openxmlformats.org/officeDocument/2006/relationships/slideLayout" Target="../slideLayouts/slideLayout4.xml"/><Relationship Id="rId6" Type="http://schemas.openxmlformats.org/officeDocument/2006/relationships/image" Target="../media/image77.jpeg"/><Relationship Id="rId5" Type="http://schemas.openxmlformats.org/officeDocument/2006/relationships/image" Target="../media/image76.jpeg"/><Relationship Id="rId10" Type="http://schemas.openxmlformats.org/officeDocument/2006/relationships/image" Target="../media/image81.jpeg"/><Relationship Id="rId4" Type="http://schemas.openxmlformats.org/officeDocument/2006/relationships/image" Target="../media/image75.jpeg"/><Relationship Id="rId9" Type="http://schemas.openxmlformats.org/officeDocument/2006/relationships/image" Target="../media/image80.png"/></Relationships>
</file>

<file path=ppt/slides/_rels/slide2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image" Target="../media/image73.wmf"/><Relationship Id="rId1" Type="http://schemas.openxmlformats.org/officeDocument/2006/relationships/slideLayout" Target="../slideLayouts/slideLayout4.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 Id="rId9" Type="http://schemas.openxmlformats.org/officeDocument/2006/relationships/image" Target="../media/image8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image" Target="../media/image91.jpeg"/><Relationship Id="rId1" Type="http://schemas.openxmlformats.org/officeDocument/2006/relationships/slideLayout" Target="../slideLayouts/slideLayout4.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3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3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부제목 7"/>
          <p:cNvSpPr>
            <a:spLocks noGrp="1"/>
          </p:cNvSpPr>
          <p:nvPr>
            <p:ph type="subTitle" idx="1"/>
          </p:nvPr>
        </p:nvSpPr>
        <p:spPr/>
        <p:txBody>
          <a:bodyPr/>
          <a:lstStyle/>
          <a:p>
            <a:pPr algn="r"/>
            <a:r>
              <a:rPr lang="en-US" altLang="ko-KR" dirty="0" smtClean="0">
                <a:latin typeface="Franklin Gothic Heavy" pitchFamily="34" charset="0"/>
              </a:rPr>
              <a:t>Marine Industry</a:t>
            </a:r>
            <a:endParaRPr lang="ko-KR" altLang="en-US" dirty="0" smtClean="0">
              <a:latin typeface="Franklin Gothic Heavy" pitchFamily="34" charset="0"/>
            </a:endParaRPr>
          </a:p>
        </p:txBody>
      </p:sp>
      <p:sp>
        <p:nvSpPr>
          <p:cNvPr id="7" name="제목 6"/>
          <p:cNvSpPr>
            <a:spLocks noGrp="1"/>
          </p:cNvSpPr>
          <p:nvPr>
            <p:ph type="ctrTitle"/>
          </p:nvPr>
        </p:nvSpPr>
        <p:spPr>
          <a:xfrm>
            <a:off x="416496" y="2286745"/>
            <a:ext cx="7956884" cy="1142255"/>
          </a:xfrm>
        </p:spPr>
        <p:txBody>
          <a:bodyPr/>
          <a:lstStyle/>
          <a:p>
            <a:r>
              <a:rPr lang="en-US" altLang="ko-KR" dirty="0" smtClean="0">
                <a:solidFill>
                  <a:srgbClr val="3F4C8D"/>
                </a:solidFill>
                <a:latin typeface="HY울릉도M" pitchFamily="18" charset="-127"/>
                <a:ea typeface="HY울릉도M" pitchFamily="18" charset="-127"/>
              </a:rPr>
              <a:t>(</a:t>
            </a:r>
            <a:r>
              <a:rPr lang="ko-KR" altLang="en-US" dirty="0" smtClean="0">
                <a:solidFill>
                  <a:srgbClr val="3F4C8D"/>
                </a:solidFill>
                <a:latin typeface="HY울릉도M" pitchFamily="18" charset="-127"/>
                <a:ea typeface="HY울릉도M" pitchFamily="18" charset="-127"/>
              </a:rPr>
              <a:t>주</a:t>
            </a:r>
            <a:r>
              <a:rPr lang="en-US" altLang="ko-KR" dirty="0" smtClean="0">
                <a:solidFill>
                  <a:srgbClr val="3F4C8D"/>
                </a:solidFill>
                <a:latin typeface="HY울릉도M" pitchFamily="18" charset="-127"/>
                <a:ea typeface="HY울릉도M" pitchFamily="18" charset="-127"/>
              </a:rPr>
              <a:t>)</a:t>
            </a:r>
            <a:r>
              <a:rPr dirty="0" err="1" smtClean="0">
                <a:solidFill>
                  <a:srgbClr val="3F4C8D"/>
                </a:solidFill>
                <a:latin typeface="HY울릉도M" pitchFamily="18" charset="-127"/>
                <a:ea typeface="HY울릉도M" pitchFamily="18" charset="-127"/>
              </a:rPr>
              <a:t>마린산업</a:t>
            </a:r>
            <a:r>
              <a:rPr lang="ko-KR" altLang="en-US" dirty="0" smtClean="0">
                <a:solidFill>
                  <a:srgbClr val="3F4C8D"/>
                </a:solidFill>
                <a:latin typeface="HY울릉도M" pitchFamily="18" charset="-127"/>
                <a:ea typeface="HY울릉도M" pitchFamily="18" charset="-127"/>
              </a:rPr>
              <a:t> 회사소개서</a:t>
            </a:r>
            <a:endParaRPr lang="ko-KR" altLang="en-US" sz="2400" dirty="0">
              <a:solidFill>
                <a:srgbClr val="3F4C8D"/>
              </a:solidFill>
              <a:latin typeface="HY울릉도M" pitchFamily="18" charset="-127"/>
              <a:ea typeface="HY울릉도M" pitchFamily="18" charset="-127"/>
            </a:endParaRPr>
          </a:p>
        </p:txBody>
      </p:sp>
      <p:sp>
        <p:nvSpPr>
          <p:cNvPr id="4" name="부제목 7"/>
          <p:cNvSpPr txBox="1">
            <a:spLocks/>
          </p:cNvSpPr>
          <p:nvPr/>
        </p:nvSpPr>
        <p:spPr>
          <a:xfrm>
            <a:off x="1712640" y="5876925"/>
            <a:ext cx="7959120" cy="477054"/>
          </a:xfrm>
          <a:prstGeom prst="rect">
            <a:avLst/>
          </a:prstGeom>
          <a:noFill/>
          <a:ln w="9525">
            <a:noFill/>
            <a:miter lim="800000"/>
            <a:headEnd/>
            <a:tailEnd/>
          </a:ln>
          <a:effectLst/>
        </p:spPr>
        <p:txBody>
          <a:bodyPr vert="horz" wrap="square" lIns="99569" tIns="49785" rIns="99569" bIns="49785" numCol="1" rtlCol="0" anchor="t" anchorCtr="0" compatLnSpc="1">
            <a:prstTxWarp prst="textNoShape">
              <a:avLst/>
            </a:prstTxWarp>
            <a:noAutofit/>
            <a:scene3d>
              <a:camera prst="orthographicFront"/>
              <a:lightRig rig="soft" dir="tl">
                <a:rot lat="0" lon="0" rev="0"/>
              </a:lightRig>
            </a:scene3d>
            <a:sp3d prstMaterial="matte">
              <a:contourClr>
                <a:schemeClr val="bg1"/>
              </a:contourClr>
            </a:sp3d>
          </a:bodyPr>
          <a:lstStyle/>
          <a:p>
            <a:pPr marL="0" marR="0" lvl="0" indent="0" algn="r" defTabSz="995690" rtl="0" eaLnBrk="1" fontAlgn="base" latinLnBrk="1" hangingPunct="1">
              <a:lnSpc>
                <a:spcPct val="100000"/>
              </a:lnSpc>
              <a:spcBef>
                <a:spcPct val="20000"/>
              </a:spcBef>
              <a:spcAft>
                <a:spcPct val="0"/>
              </a:spcAft>
              <a:buClr>
                <a:schemeClr val="hlink"/>
              </a:buClr>
              <a:buSzTx/>
              <a:buFont typeface="Arial" pitchFamily="34" charset="0"/>
              <a:buNone/>
              <a:tabLst/>
              <a:defRPr/>
            </a:pPr>
            <a:r>
              <a:rPr kumimoji="1" lang="en-US" altLang="ko-KR" sz="2000" b="0" i="0" u="none" strike="noStrike" kern="1200" cap="none" spc="50" normalizeH="0" baseline="0" noProof="0" dirty="0" smtClean="0">
                <a:ln w="11430"/>
                <a:solidFill>
                  <a:schemeClr val="tx2">
                    <a:lumMod val="75000"/>
                  </a:schemeClr>
                </a:solidFill>
                <a:effectLst/>
                <a:uLnTx/>
                <a:uFillTx/>
                <a:latin typeface="Franklin Gothic Heavy" pitchFamily="34" charset="0"/>
                <a:ea typeface="맑은 고딕" pitchFamily="50" charset="-127"/>
                <a:cs typeface="+mn-cs"/>
              </a:rPr>
              <a:t>2020.03.11</a:t>
            </a:r>
            <a:endParaRPr kumimoji="1" lang="ko-KR" altLang="en-US" sz="2000" b="0" i="0" u="none" strike="noStrike" kern="1200" cap="none" spc="50" normalizeH="0" baseline="0" noProof="0" dirty="0" smtClean="0">
              <a:ln w="11430"/>
              <a:solidFill>
                <a:schemeClr val="tx2">
                  <a:lumMod val="75000"/>
                </a:schemeClr>
              </a:solidFill>
              <a:effectLst/>
              <a:uLnTx/>
              <a:uFillTx/>
              <a:latin typeface="Franklin Gothic Heavy" pitchFamily="34" charset="0"/>
              <a:ea typeface="맑은 고딕" pitchFamily="50" charset="-127"/>
              <a:cs typeface="+mn-cs"/>
            </a:endParaRPr>
          </a:p>
        </p:txBody>
      </p:sp>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82" y="44624"/>
            <a:ext cx="3112018" cy="1368152"/>
          </a:xfrm>
          <a:prstGeom prst="rect">
            <a:avLst/>
          </a:prstGeom>
        </p:spPr>
      </p:pic>
      <p:sp>
        <p:nvSpPr>
          <p:cNvPr id="6" name="부제목 7"/>
          <p:cNvSpPr txBox="1">
            <a:spLocks/>
          </p:cNvSpPr>
          <p:nvPr/>
        </p:nvSpPr>
        <p:spPr>
          <a:xfrm>
            <a:off x="7345056" y="6352310"/>
            <a:ext cx="2304256" cy="477054"/>
          </a:xfrm>
          <a:prstGeom prst="rect">
            <a:avLst/>
          </a:prstGeom>
          <a:noFill/>
          <a:ln w="9525">
            <a:noFill/>
            <a:miter lim="800000"/>
            <a:headEnd/>
            <a:tailEnd/>
          </a:ln>
          <a:effectLst/>
        </p:spPr>
        <p:txBody>
          <a:bodyPr vert="horz" wrap="square" lIns="99569" tIns="49785" rIns="99569" bIns="49785" numCol="1" rtlCol="0" anchor="t" anchorCtr="0" compatLnSpc="1">
            <a:prstTxWarp prst="textNoShape">
              <a:avLst/>
            </a:prstTxWarp>
            <a:noAutofit/>
            <a:scene3d>
              <a:camera prst="orthographicFront"/>
              <a:lightRig rig="soft" dir="tl">
                <a:rot lat="0" lon="0" rev="0"/>
              </a:lightRig>
            </a:scene3d>
            <a:sp3d prstMaterial="matte">
              <a:contourClr>
                <a:schemeClr val="bg1"/>
              </a:contourClr>
            </a:sp3d>
          </a:bodyPr>
          <a:lstStyle>
            <a:lvl1pPr marL="0" indent="0" algn="l" defTabSz="995690" rtl="0" eaLnBrk="1" fontAlgn="base" latinLnBrk="1" hangingPunct="1">
              <a:spcBef>
                <a:spcPct val="20000"/>
              </a:spcBef>
              <a:spcAft>
                <a:spcPct val="0"/>
              </a:spcAft>
              <a:buClr>
                <a:schemeClr val="hlink"/>
              </a:buClr>
              <a:buFont typeface="Arial" pitchFamily="34" charset="0"/>
              <a:buNone/>
              <a:defRPr kumimoji="1" lang="ko-KR" altLang="en-US" sz="2000" b="0" i="0" kern="1200" cap="none" spc="50" dirty="0">
                <a:ln w="11430"/>
                <a:solidFill>
                  <a:schemeClr val="bg1">
                    <a:lumMod val="65000"/>
                  </a:schemeClr>
                </a:solidFill>
                <a:effectLst/>
                <a:latin typeface="맑은 고딕" pitchFamily="50" charset="-127"/>
                <a:ea typeface="맑은 고딕" pitchFamily="50" charset="-127"/>
                <a:cs typeface="+mn-cs"/>
              </a:defRPr>
            </a:lvl1pPr>
            <a:lvl2pPr marL="457200" indent="0" algn="ctr" defTabSz="914400" rtl="0" eaLnBrk="1" latinLnBrk="1" hangingPunct="1">
              <a:spcBef>
                <a:spcPct val="20000"/>
              </a:spcBef>
              <a:buFont typeface="Arial" pitchFamily="34" charset="0"/>
              <a:buNone/>
              <a:defRPr lang="ko-KR" altLang="en-US" sz="1800" kern="1200">
                <a:solidFill>
                  <a:schemeClr val="tx1">
                    <a:tint val="75000"/>
                  </a:schemeClr>
                </a:solidFill>
                <a:latin typeface="HY견고딕" pitchFamily="18" charset="-127"/>
                <a:ea typeface="HY견고딕" pitchFamily="18" charset="-127"/>
                <a:cs typeface="+mn-cs"/>
              </a:defRPr>
            </a:lvl2pPr>
            <a:lvl3pPr marL="914400" indent="0" algn="ctr" defTabSz="914400" rtl="0" eaLnBrk="1" latinLnBrk="1" hangingPunct="1">
              <a:spcBef>
                <a:spcPct val="20000"/>
              </a:spcBef>
              <a:buFont typeface="Arial" pitchFamily="34" charset="0"/>
              <a:buNone/>
              <a:defRPr lang="ko-KR" altLang="en-US" sz="1800" kern="1200">
                <a:solidFill>
                  <a:schemeClr val="tx1">
                    <a:tint val="75000"/>
                  </a:schemeClr>
                </a:solidFill>
                <a:latin typeface="HY견고딕" pitchFamily="18" charset="-127"/>
                <a:ea typeface="HY견고딕" pitchFamily="18" charset="-127"/>
                <a:cs typeface="+mn-cs"/>
              </a:defRPr>
            </a:lvl3pPr>
            <a:lvl4pPr marL="1371600" indent="0" algn="ctr" defTabSz="914400" rtl="0" eaLnBrk="1" latinLnBrk="1" hangingPunct="1">
              <a:spcBef>
                <a:spcPct val="20000"/>
              </a:spcBef>
              <a:buFont typeface="Arial" pitchFamily="34" charset="0"/>
              <a:buNone/>
              <a:defRPr lang="ko-KR" altLang="en-US" sz="1800" kern="1200">
                <a:solidFill>
                  <a:schemeClr val="tx1">
                    <a:tint val="75000"/>
                  </a:schemeClr>
                </a:solidFill>
                <a:latin typeface="HY견고딕" pitchFamily="18" charset="-127"/>
                <a:ea typeface="HY견고딕" pitchFamily="18" charset="-127"/>
                <a:cs typeface="+mn-cs"/>
              </a:defRPr>
            </a:lvl4pPr>
            <a:lvl5pPr marL="1828800" indent="0" algn="ctr" defTabSz="914400" rtl="0" eaLnBrk="1" latinLnBrk="1" hangingPunct="1">
              <a:spcBef>
                <a:spcPct val="20000"/>
              </a:spcBef>
              <a:buFont typeface="Arial" pitchFamily="34" charset="0"/>
              <a:buNone/>
              <a:defRPr lang="ko-KR" altLang="en-US" sz="1800" kern="1200">
                <a:solidFill>
                  <a:schemeClr val="tx1">
                    <a:tint val="75000"/>
                  </a:schemeClr>
                </a:solidFill>
                <a:latin typeface="HY견고딕" pitchFamily="18" charset="-127"/>
                <a:ea typeface="HY견고딕" pitchFamily="18" charset="-127"/>
                <a:cs typeface="+mn-cs"/>
              </a:defRPr>
            </a:lvl5pPr>
            <a:lvl6pPr marL="2286000" indent="0" algn="ctr" defTabSz="914400" rtl="0" eaLnBrk="1" latinLnBrk="1"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r>
              <a:rPr lang="en-US" altLang="ko-KR" b="1" dirty="0">
                <a:solidFill>
                  <a:schemeClr val="tx1"/>
                </a:solidFill>
                <a:latin typeface="HY울릉도M" pitchFamily="18" charset="-127"/>
                <a:ea typeface="HY울릉도M" pitchFamily="18" charset="-127"/>
              </a:rPr>
              <a:t>www.welding.kr</a:t>
            </a:r>
            <a:endParaRPr lang="en-US" b="1" dirty="0" smtClean="0">
              <a:solidFill>
                <a:schemeClr val="tx1"/>
              </a:solidFill>
              <a:latin typeface="Franklin Gothic Heavy"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그룹 24"/>
          <p:cNvGrpSpPr/>
          <p:nvPr/>
        </p:nvGrpSpPr>
        <p:grpSpPr>
          <a:xfrm>
            <a:off x="818541" y="1450861"/>
            <a:ext cx="8166907" cy="1020137"/>
            <a:chOff x="972208" y="1772816"/>
            <a:chExt cx="7538684" cy="1020137"/>
          </a:xfrm>
        </p:grpSpPr>
        <p:grpSp>
          <p:nvGrpSpPr>
            <p:cNvPr id="8" name="그룹 9"/>
            <p:cNvGrpSpPr>
              <a:grpSpLocks/>
            </p:cNvGrpSpPr>
            <p:nvPr/>
          </p:nvGrpSpPr>
          <p:grpSpPr bwMode="auto">
            <a:xfrm>
              <a:off x="972208" y="1772816"/>
              <a:ext cx="2190099" cy="648072"/>
              <a:chOff x="5936858" y="2125294"/>
              <a:chExt cx="2189556" cy="648466"/>
            </a:xfrm>
          </p:grpSpPr>
          <p:sp>
            <p:nvSpPr>
              <p:cNvPr id="9" name="Oval 3"/>
              <p:cNvSpPr>
                <a:spLocks noChangeArrowheads="1"/>
              </p:cNvSpPr>
              <p:nvPr/>
            </p:nvSpPr>
            <p:spPr bwMode="auto">
              <a:xfrm rot="16200000">
                <a:off x="5903574" y="2158578"/>
                <a:ext cx="648466" cy="581898"/>
              </a:xfrm>
              <a:prstGeom prst="hexagon">
                <a:avLst/>
              </a:prstGeom>
              <a:solidFill>
                <a:srgbClr val="95A7C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fontAlgn="auto">
                  <a:lnSpc>
                    <a:spcPct val="80000"/>
                  </a:lnSpc>
                  <a:spcBef>
                    <a:spcPts val="0"/>
                  </a:spcBef>
                  <a:spcAft>
                    <a:spcPts val="0"/>
                  </a:spcAft>
                  <a:defRPr/>
                </a:pPr>
                <a:endParaRPr kumimoji="0" lang="ko-KR" altLang="en-US" sz="1200" b="1" dirty="0">
                  <a:solidFill>
                    <a:prstClr val="white"/>
                  </a:solidFill>
                  <a:latin typeface="HY울릉도M" pitchFamily="18" charset="-127"/>
                  <a:ea typeface="HY울릉도M" pitchFamily="18" charset="-127"/>
                </a:endParaRPr>
              </a:p>
            </p:txBody>
          </p:sp>
          <p:sp>
            <p:nvSpPr>
              <p:cNvPr id="10" name="Text Box 4"/>
              <p:cNvSpPr txBox="1">
                <a:spLocks noChangeArrowheads="1"/>
              </p:cNvSpPr>
              <p:nvPr/>
            </p:nvSpPr>
            <p:spPr bwMode="auto">
              <a:xfrm>
                <a:off x="5984593" y="2250930"/>
                <a:ext cx="469243" cy="400353"/>
              </a:xfrm>
              <a:prstGeom prst="rect">
                <a:avLst/>
              </a:prstGeom>
              <a:noFill/>
              <a:ln w="9525">
                <a:noFill/>
                <a:miter lim="800000"/>
                <a:headEnd/>
                <a:tailEnd/>
              </a:ln>
            </p:spPr>
            <p:txBody>
              <a:bodyPr wrap="none">
                <a:spAutoFit/>
              </a:bodyPr>
              <a:lstStyle/>
              <a:p>
                <a:r>
                  <a:rPr lang="en-US" altLang="ko-KR" sz="2000">
                    <a:solidFill>
                      <a:schemeClr val="bg1"/>
                    </a:solidFill>
                    <a:latin typeface="HY울릉도M" pitchFamily="18" charset="-127"/>
                    <a:ea typeface="HY울릉도M" pitchFamily="18" charset="-127"/>
                  </a:rPr>
                  <a:t>01</a:t>
                </a:r>
                <a:endParaRPr lang="ko-KR" altLang="ko-KR" sz="2000">
                  <a:solidFill>
                    <a:schemeClr val="bg1"/>
                  </a:solidFill>
                  <a:latin typeface="HY울릉도M" pitchFamily="18" charset="-127"/>
                  <a:ea typeface="HY울릉도M" pitchFamily="18" charset="-127"/>
                </a:endParaRPr>
              </a:p>
            </p:txBody>
          </p:sp>
          <p:sp>
            <p:nvSpPr>
              <p:cNvPr id="11" name="Text Box 5"/>
              <p:cNvSpPr txBox="1">
                <a:spLocks noChangeArrowheads="1"/>
              </p:cNvSpPr>
              <p:nvPr/>
            </p:nvSpPr>
            <p:spPr bwMode="auto">
              <a:xfrm>
                <a:off x="6565427" y="2281798"/>
                <a:ext cx="1560987" cy="369557"/>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kumimoji="0" lang="ko-KR" altLang="en-US" b="1" dirty="0" smtClean="0">
                    <a:solidFill>
                      <a:srgbClr val="3F4C8D"/>
                    </a:solidFill>
                    <a:latin typeface="HY울릉도M" pitchFamily="18" charset="-127"/>
                    <a:ea typeface="HY울릉도M" pitchFamily="18" charset="-127"/>
                  </a:rPr>
                  <a:t>회사 일반현황 </a:t>
                </a:r>
                <a:endParaRPr kumimoji="0" lang="ko-KR" altLang="en-US" b="1" dirty="0">
                  <a:solidFill>
                    <a:srgbClr val="3F4C8D"/>
                  </a:solidFill>
                  <a:latin typeface="HY울릉도M" pitchFamily="18" charset="-127"/>
                  <a:ea typeface="HY울릉도M" pitchFamily="18" charset="-127"/>
                </a:endParaRPr>
              </a:p>
            </p:txBody>
          </p:sp>
        </p:grpSp>
        <p:sp>
          <p:nvSpPr>
            <p:cNvPr id="12" name="Text Box 9"/>
            <p:cNvSpPr txBox="1">
              <a:spLocks noChangeArrowheads="1"/>
            </p:cNvSpPr>
            <p:nvPr/>
          </p:nvSpPr>
          <p:spPr bwMode="auto">
            <a:xfrm>
              <a:off x="1670132" y="2377455"/>
              <a:ext cx="6840760" cy="415498"/>
            </a:xfrm>
            <a:prstGeom prst="rect">
              <a:avLst/>
            </a:prstGeom>
            <a:noFill/>
            <a:ln w="9525">
              <a:noFill/>
              <a:miter lim="800000"/>
              <a:headEnd/>
              <a:tailEnd/>
            </a:ln>
            <a:effectLst/>
          </p:spPr>
          <p:txBody>
            <a:bodyPr wrap="square">
              <a:spAutoFit/>
            </a:bodyPr>
            <a:lstStyle/>
            <a:p>
              <a:pPr marL="228600" indent="-228600" defTabSz="995690">
                <a:lnSpc>
                  <a:spcPct val="150000"/>
                </a:lnSpc>
                <a:defRPr/>
              </a:pPr>
              <a:r>
                <a:rPr lang="ko-KR" altLang="en-US" sz="1400" dirty="0" smtClean="0">
                  <a:solidFill>
                    <a:schemeClr val="tx1">
                      <a:lumMod val="50000"/>
                      <a:lumOff val="50000"/>
                    </a:schemeClr>
                  </a:solidFill>
                  <a:latin typeface="HY울릉도M" pitchFamily="18" charset="-127"/>
                  <a:ea typeface="HY울릉도M" pitchFamily="18" charset="-127"/>
                </a:rPr>
                <a:t>회사개요 </a:t>
              </a:r>
              <a:r>
                <a:rPr lang="en-US" altLang="ko-KR" sz="1400" dirty="0" smtClean="0">
                  <a:solidFill>
                    <a:schemeClr val="tx1">
                      <a:lumMod val="50000"/>
                      <a:lumOff val="50000"/>
                    </a:schemeClr>
                  </a:solidFill>
                  <a:latin typeface="HY울릉도M" pitchFamily="18" charset="-127"/>
                  <a:ea typeface="HY울릉도M" pitchFamily="18" charset="-127"/>
                </a:rPr>
                <a:t>/ </a:t>
              </a:r>
              <a:r>
                <a:rPr lang="ko-KR" altLang="en-US" sz="1400" dirty="0" smtClean="0">
                  <a:solidFill>
                    <a:schemeClr val="tx1">
                      <a:lumMod val="50000"/>
                      <a:lumOff val="50000"/>
                    </a:schemeClr>
                  </a:solidFill>
                  <a:latin typeface="HY울릉도M" pitchFamily="18" charset="-127"/>
                  <a:ea typeface="HY울릉도M" pitchFamily="18" charset="-127"/>
                </a:rPr>
                <a:t>회사연혁 </a:t>
              </a:r>
              <a:r>
                <a:rPr lang="en-US" altLang="ko-KR" sz="1400" dirty="0" smtClean="0">
                  <a:solidFill>
                    <a:schemeClr val="tx1">
                      <a:lumMod val="50000"/>
                      <a:lumOff val="50000"/>
                    </a:schemeClr>
                  </a:solidFill>
                  <a:latin typeface="HY울릉도M" pitchFamily="18" charset="-127"/>
                  <a:ea typeface="HY울릉도M" pitchFamily="18" charset="-127"/>
                </a:rPr>
                <a:t>/ </a:t>
              </a:r>
              <a:r>
                <a:rPr lang="ko-KR" altLang="en-US" sz="1400" dirty="0" smtClean="0">
                  <a:solidFill>
                    <a:schemeClr val="tx1">
                      <a:lumMod val="50000"/>
                      <a:lumOff val="50000"/>
                    </a:schemeClr>
                  </a:solidFill>
                  <a:latin typeface="HY울릉도M" pitchFamily="18" charset="-127"/>
                  <a:ea typeface="HY울릉도M" pitchFamily="18" charset="-127"/>
                </a:rPr>
                <a:t>조직 및 역할 </a:t>
              </a:r>
              <a:r>
                <a:rPr lang="en-US" altLang="ko-KR" sz="1400" dirty="0" smtClean="0">
                  <a:solidFill>
                    <a:schemeClr val="tx1">
                      <a:lumMod val="50000"/>
                      <a:lumOff val="50000"/>
                    </a:schemeClr>
                  </a:solidFill>
                  <a:latin typeface="HY울릉도M" pitchFamily="18" charset="-127"/>
                  <a:ea typeface="HY울릉도M" pitchFamily="18" charset="-127"/>
                </a:rPr>
                <a:t>/ </a:t>
              </a:r>
              <a:r>
                <a:rPr lang="ko-KR" altLang="en-US" sz="1400" dirty="0" smtClean="0">
                  <a:solidFill>
                    <a:schemeClr val="tx1">
                      <a:lumMod val="50000"/>
                      <a:lumOff val="50000"/>
                    </a:schemeClr>
                  </a:solidFill>
                  <a:latin typeface="HY울릉도M" pitchFamily="18" charset="-127"/>
                  <a:ea typeface="HY울릉도M" pitchFamily="18" charset="-127"/>
                </a:rPr>
                <a:t>주요 생산 설비</a:t>
              </a:r>
              <a:r>
                <a:rPr lang="en-US" altLang="ko-KR" sz="1400" dirty="0" smtClean="0">
                  <a:solidFill>
                    <a:schemeClr val="tx1">
                      <a:lumMod val="50000"/>
                      <a:lumOff val="50000"/>
                    </a:schemeClr>
                  </a:solidFill>
                  <a:latin typeface="HY울릉도M" pitchFamily="18" charset="-127"/>
                  <a:ea typeface="HY울릉도M" pitchFamily="18" charset="-127"/>
                </a:rPr>
                <a:t> </a:t>
              </a:r>
              <a:endParaRPr lang="ko-KR" altLang="en-US" sz="1400" dirty="0" smtClean="0">
                <a:solidFill>
                  <a:schemeClr val="tx1">
                    <a:lumMod val="50000"/>
                    <a:lumOff val="50000"/>
                  </a:schemeClr>
                </a:solidFill>
                <a:latin typeface="HY울릉도M" pitchFamily="18" charset="-127"/>
                <a:ea typeface="HY울릉도M" pitchFamily="18" charset="-127"/>
              </a:endParaRPr>
            </a:p>
          </p:txBody>
        </p:sp>
      </p:grpSp>
      <p:sp>
        <p:nvSpPr>
          <p:cNvPr id="13" name="TextBox 18"/>
          <p:cNvSpPr txBox="1">
            <a:spLocks noChangeArrowheads="1"/>
          </p:cNvSpPr>
          <p:nvPr/>
        </p:nvSpPr>
        <p:spPr bwMode="auto">
          <a:xfrm>
            <a:off x="740533" y="476673"/>
            <a:ext cx="1960793" cy="507831"/>
          </a:xfrm>
          <a:prstGeom prst="rect">
            <a:avLst/>
          </a:prstGeom>
          <a:noFill/>
          <a:ln w="9525">
            <a:noFill/>
            <a:miter lim="800000"/>
            <a:headEnd/>
            <a:tailEnd/>
          </a:ln>
        </p:spPr>
        <p:txBody>
          <a:bodyPr wrap="none">
            <a:spAutoFit/>
          </a:bodyPr>
          <a:lstStyle/>
          <a:p>
            <a:pPr>
              <a:defRPr/>
            </a:pPr>
            <a:r>
              <a:rPr lang="en-US" altLang="ko-KR" sz="2700" dirty="0">
                <a:solidFill>
                  <a:schemeClr val="bg1">
                    <a:lumMod val="85000"/>
                  </a:schemeClr>
                </a:solidFill>
                <a:latin typeface="HY울릉도M" pitchFamily="18" charset="-127"/>
                <a:ea typeface="HY울릉도M" pitchFamily="18" charset="-127"/>
              </a:rPr>
              <a:t>CONTENTS</a:t>
            </a:r>
            <a:endParaRPr lang="ko-KR" altLang="en-US" sz="2700" dirty="0">
              <a:solidFill>
                <a:schemeClr val="bg1">
                  <a:lumMod val="85000"/>
                </a:schemeClr>
              </a:solidFill>
              <a:latin typeface="HY울릉도M" pitchFamily="18" charset="-127"/>
              <a:ea typeface="HY울릉도M" pitchFamily="18" charset="-127"/>
            </a:endParaRPr>
          </a:p>
        </p:txBody>
      </p:sp>
      <p:grpSp>
        <p:nvGrpSpPr>
          <p:cNvPr id="38" name="그룹 37"/>
          <p:cNvGrpSpPr/>
          <p:nvPr/>
        </p:nvGrpSpPr>
        <p:grpSpPr>
          <a:xfrm>
            <a:off x="818541" y="2856583"/>
            <a:ext cx="9319035" cy="1004465"/>
            <a:chOff x="972209" y="1772816"/>
            <a:chExt cx="8602186" cy="1004465"/>
          </a:xfrm>
        </p:grpSpPr>
        <p:grpSp>
          <p:nvGrpSpPr>
            <p:cNvPr id="39" name="그룹 9"/>
            <p:cNvGrpSpPr>
              <a:grpSpLocks/>
            </p:cNvGrpSpPr>
            <p:nvPr/>
          </p:nvGrpSpPr>
          <p:grpSpPr bwMode="auto">
            <a:xfrm>
              <a:off x="972209" y="1772816"/>
              <a:ext cx="1703273" cy="648072"/>
              <a:chOff x="5936858" y="2125294"/>
              <a:chExt cx="1702850" cy="648466"/>
            </a:xfrm>
          </p:grpSpPr>
          <p:sp>
            <p:nvSpPr>
              <p:cNvPr id="41" name="Oval 3"/>
              <p:cNvSpPr>
                <a:spLocks noChangeArrowheads="1"/>
              </p:cNvSpPr>
              <p:nvPr/>
            </p:nvSpPr>
            <p:spPr bwMode="auto">
              <a:xfrm rot="16200000">
                <a:off x="5903574" y="2158578"/>
                <a:ext cx="648466" cy="581898"/>
              </a:xfrm>
              <a:prstGeom prst="hexagon">
                <a:avLst/>
              </a:prstGeom>
              <a:solidFill>
                <a:srgbClr val="B2B6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fontAlgn="auto">
                  <a:lnSpc>
                    <a:spcPct val="80000"/>
                  </a:lnSpc>
                  <a:spcBef>
                    <a:spcPts val="0"/>
                  </a:spcBef>
                  <a:spcAft>
                    <a:spcPts val="0"/>
                  </a:spcAft>
                  <a:defRPr/>
                </a:pPr>
                <a:endParaRPr kumimoji="0" lang="ko-KR" altLang="en-US" sz="1200" b="1" dirty="0">
                  <a:solidFill>
                    <a:prstClr val="white"/>
                  </a:solidFill>
                  <a:latin typeface="HY울릉도M" pitchFamily="18" charset="-127"/>
                  <a:ea typeface="HY울릉도M" pitchFamily="18" charset="-127"/>
                </a:endParaRPr>
              </a:p>
            </p:txBody>
          </p:sp>
          <p:sp>
            <p:nvSpPr>
              <p:cNvPr id="42" name="Text Box 4"/>
              <p:cNvSpPr txBox="1">
                <a:spLocks noChangeArrowheads="1"/>
              </p:cNvSpPr>
              <p:nvPr/>
            </p:nvSpPr>
            <p:spPr bwMode="auto">
              <a:xfrm>
                <a:off x="5984593" y="2250930"/>
                <a:ext cx="469243" cy="400353"/>
              </a:xfrm>
              <a:prstGeom prst="rect">
                <a:avLst/>
              </a:prstGeom>
              <a:noFill/>
              <a:ln w="9525">
                <a:noFill/>
                <a:miter lim="800000"/>
                <a:headEnd/>
                <a:tailEnd/>
              </a:ln>
            </p:spPr>
            <p:txBody>
              <a:bodyPr wrap="none">
                <a:spAutoFit/>
              </a:bodyPr>
              <a:lstStyle/>
              <a:p>
                <a:r>
                  <a:rPr lang="en-US" altLang="ko-KR" sz="2000" dirty="0" smtClean="0">
                    <a:solidFill>
                      <a:schemeClr val="bg1"/>
                    </a:solidFill>
                    <a:latin typeface="HY울릉도M" pitchFamily="18" charset="-127"/>
                    <a:ea typeface="HY울릉도M" pitchFamily="18" charset="-127"/>
                  </a:rPr>
                  <a:t>02</a:t>
                </a:r>
                <a:endParaRPr lang="ko-KR" altLang="ko-KR" sz="2000" dirty="0">
                  <a:solidFill>
                    <a:schemeClr val="bg1"/>
                  </a:solidFill>
                  <a:latin typeface="HY울릉도M" pitchFamily="18" charset="-127"/>
                  <a:ea typeface="HY울릉도M" pitchFamily="18" charset="-127"/>
                </a:endParaRPr>
              </a:p>
            </p:txBody>
          </p:sp>
          <p:sp>
            <p:nvSpPr>
              <p:cNvPr id="43" name="Text Box 5"/>
              <p:cNvSpPr txBox="1">
                <a:spLocks noChangeArrowheads="1"/>
              </p:cNvSpPr>
              <p:nvPr/>
            </p:nvSpPr>
            <p:spPr bwMode="auto">
              <a:xfrm>
                <a:off x="6565420" y="2281798"/>
                <a:ext cx="1074288" cy="369557"/>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lang="ko-KR" altLang="en-US" b="1" dirty="0" smtClean="0">
                    <a:solidFill>
                      <a:srgbClr val="3F4C8D"/>
                    </a:solidFill>
                    <a:latin typeface="HY울릉도M" pitchFamily="18" charset="-127"/>
                    <a:ea typeface="HY울릉도M" pitchFamily="18" charset="-127"/>
                  </a:rPr>
                  <a:t>회사 제품</a:t>
                </a:r>
              </a:p>
            </p:txBody>
          </p:sp>
        </p:grpSp>
        <p:sp>
          <p:nvSpPr>
            <p:cNvPr id="40" name="Text Box 9"/>
            <p:cNvSpPr txBox="1">
              <a:spLocks noChangeArrowheads="1"/>
            </p:cNvSpPr>
            <p:nvPr/>
          </p:nvSpPr>
          <p:spPr bwMode="auto">
            <a:xfrm>
              <a:off x="1703082" y="2361783"/>
              <a:ext cx="7871313" cy="415498"/>
            </a:xfrm>
            <a:prstGeom prst="rect">
              <a:avLst/>
            </a:prstGeom>
            <a:noFill/>
            <a:ln w="9525">
              <a:noFill/>
              <a:miter lim="800000"/>
              <a:headEnd/>
              <a:tailEnd/>
            </a:ln>
            <a:effectLst/>
          </p:spPr>
          <p:txBody>
            <a:bodyPr wrap="square">
              <a:spAutoFit/>
            </a:bodyPr>
            <a:lstStyle/>
            <a:p>
              <a:pPr marL="228600" indent="-228600" defTabSz="995690">
                <a:lnSpc>
                  <a:spcPct val="150000"/>
                </a:lnSpc>
                <a:defRPr/>
              </a:pPr>
              <a:r>
                <a:rPr lang="ko-KR" altLang="en-US" sz="1400" dirty="0" smtClean="0">
                  <a:solidFill>
                    <a:schemeClr val="tx1">
                      <a:lumMod val="50000"/>
                      <a:lumOff val="50000"/>
                    </a:schemeClr>
                  </a:solidFill>
                  <a:latin typeface="HY울릉도M" pitchFamily="18" charset="-127"/>
                  <a:ea typeface="HY울릉도M" pitchFamily="18" charset="-127"/>
                </a:rPr>
                <a:t>선박 </a:t>
              </a:r>
              <a:r>
                <a:rPr lang="en-US" altLang="ko-KR" sz="1400" dirty="0" smtClean="0">
                  <a:solidFill>
                    <a:schemeClr val="tx1">
                      <a:lumMod val="50000"/>
                      <a:lumOff val="50000"/>
                    </a:schemeClr>
                  </a:solidFill>
                  <a:latin typeface="HY울릉도M" pitchFamily="18" charset="-127"/>
                  <a:ea typeface="HY울릉도M" pitchFamily="18" charset="-127"/>
                </a:rPr>
                <a:t>/ </a:t>
              </a:r>
              <a:r>
                <a:rPr lang="ko-KR" altLang="en-US" sz="1400" dirty="0" smtClean="0">
                  <a:solidFill>
                    <a:schemeClr val="tx1">
                      <a:lumMod val="50000"/>
                      <a:lumOff val="50000"/>
                    </a:schemeClr>
                  </a:solidFill>
                  <a:latin typeface="HY울릉도M" pitchFamily="18" charset="-127"/>
                  <a:ea typeface="HY울릉도M" pitchFamily="18" charset="-127"/>
                </a:rPr>
                <a:t>알루미늄 구조물 </a:t>
              </a:r>
              <a:r>
                <a:rPr lang="en-US" altLang="ko-KR" sz="1400" dirty="0" smtClean="0">
                  <a:solidFill>
                    <a:schemeClr val="tx1">
                      <a:lumMod val="50000"/>
                      <a:lumOff val="50000"/>
                    </a:schemeClr>
                  </a:solidFill>
                  <a:latin typeface="HY울릉도M" pitchFamily="18" charset="-127"/>
                  <a:ea typeface="HY울릉도M" pitchFamily="18" charset="-127"/>
                </a:rPr>
                <a:t>/ </a:t>
              </a:r>
              <a:r>
                <a:rPr lang="ko-KR" altLang="en-US" sz="1400" dirty="0" smtClean="0">
                  <a:solidFill>
                    <a:schemeClr val="tx1">
                      <a:lumMod val="50000"/>
                      <a:lumOff val="50000"/>
                    </a:schemeClr>
                  </a:solidFill>
                  <a:latin typeface="HY울릉도M" pitchFamily="18" charset="-127"/>
                  <a:ea typeface="HY울릉도M" pitchFamily="18" charset="-127"/>
                </a:rPr>
                <a:t>기타 제품</a:t>
              </a:r>
              <a:endParaRPr lang="en-US" altLang="ko-KR" sz="1400" dirty="0" smtClean="0">
                <a:solidFill>
                  <a:schemeClr val="tx1">
                    <a:lumMod val="50000"/>
                    <a:lumOff val="50000"/>
                  </a:schemeClr>
                </a:solidFill>
                <a:latin typeface="HY울릉도M" pitchFamily="18" charset="-127"/>
                <a:ea typeface="HY울릉도M" pitchFamily="18" charset="-127"/>
              </a:endParaRPr>
            </a:p>
          </p:txBody>
        </p:sp>
      </p:grpSp>
      <p:grpSp>
        <p:nvGrpSpPr>
          <p:cNvPr id="15" name="그룹 14"/>
          <p:cNvGrpSpPr/>
          <p:nvPr/>
        </p:nvGrpSpPr>
        <p:grpSpPr>
          <a:xfrm>
            <a:off x="818541" y="5534677"/>
            <a:ext cx="9087456" cy="969804"/>
            <a:chOff x="972212" y="1772816"/>
            <a:chExt cx="8388420" cy="969804"/>
          </a:xfrm>
        </p:grpSpPr>
        <p:grpSp>
          <p:nvGrpSpPr>
            <p:cNvPr id="16" name="그룹 9"/>
            <p:cNvGrpSpPr>
              <a:grpSpLocks/>
            </p:cNvGrpSpPr>
            <p:nvPr/>
          </p:nvGrpSpPr>
          <p:grpSpPr bwMode="auto">
            <a:xfrm>
              <a:off x="972212" y="1772816"/>
              <a:ext cx="2190092" cy="648072"/>
              <a:chOff x="5936858" y="2125294"/>
              <a:chExt cx="2189547" cy="648466"/>
            </a:xfrm>
          </p:grpSpPr>
          <p:sp>
            <p:nvSpPr>
              <p:cNvPr id="18" name="Oval 3"/>
              <p:cNvSpPr>
                <a:spLocks noChangeArrowheads="1"/>
              </p:cNvSpPr>
              <p:nvPr/>
            </p:nvSpPr>
            <p:spPr bwMode="auto">
              <a:xfrm rot="16200000">
                <a:off x="5903574" y="2158578"/>
                <a:ext cx="648466" cy="581898"/>
              </a:xfrm>
              <a:prstGeom prst="hexagon">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fontAlgn="auto">
                  <a:lnSpc>
                    <a:spcPct val="80000"/>
                  </a:lnSpc>
                  <a:spcBef>
                    <a:spcPts val="0"/>
                  </a:spcBef>
                  <a:spcAft>
                    <a:spcPts val="0"/>
                  </a:spcAft>
                  <a:defRPr/>
                </a:pPr>
                <a:endParaRPr kumimoji="0" lang="ko-KR" altLang="en-US" sz="1200" b="1" dirty="0">
                  <a:solidFill>
                    <a:prstClr val="white"/>
                  </a:solidFill>
                  <a:latin typeface="HY울릉도M" pitchFamily="18" charset="-127"/>
                  <a:ea typeface="HY울릉도M" pitchFamily="18" charset="-127"/>
                </a:endParaRPr>
              </a:p>
            </p:txBody>
          </p:sp>
          <p:sp>
            <p:nvSpPr>
              <p:cNvPr id="19" name="Text Box 4"/>
              <p:cNvSpPr txBox="1">
                <a:spLocks noChangeArrowheads="1"/>
              </p:cNvSpPr>
              <p:nvPr/>
            </p:nvSpPr>
            <p:spPr bwMode="auto">
              <a:xfrm>
                <a:off x="5984593" y="2250930"/>
                <a:ext cx="469243" cy="400353"/>
              </a:xfrm>
              <a:prstGeom prst="rect">
                <a:avLst/>
              </a:prstGeom>
              <a:noFill/>
              <a:ln w="9525">
                <a:noFill/>
                <a:miter lim="800000"/>
                <a:headEnd/>
                <a:tailEnd/>
              </a:ln>
            </p:spPr>
            <p:txBody>
              <a:bodyPr wrap="none">
                <a:spAutoFit/>
              </a:bodyPr>
              <a:lstStyle/>
              <a:p>
                <a:r>
                  <a:rPr lang="en-US" altLang="ko-KR" sz="2000" dirty="0" smtClean="0">
                    <a:solidFill>
                      <a:schemeClr val="bg1"/>
                    </a:solidFill>
                    <a:latin typeface="HY울릉도M" pitchFamily="18" charset="-127"/>
                    <a:ea typeface="HY울릉도M" pitchFamily="18" charset="-127"/>
                  </a:rPr>
                  <a:t>04</a:t>
                </a:r>
                <a:endParaRPr lang="ko-KR" altLang="ko-KR" sz="2000" dirty="0">
                  <a:solidFill>
                    <a:schemeClr val="bg1"/>
                  </a:solidFill>
                  <a:latin typeface="HY울릉도M" pitchFamily="18" charset="-127"/>
                  <a:ea typeface="HY울릉도M" pitchFamily="18" charset="-127"/>
                </a:endParaRPr>
              </a:p>
            </p:txBody>
          </p:sp>
          <p:sp>
            <p:nvSpPr>
              <p:cNvPr id="20" name="Text Box 5"/>
              <p:cNvSpPr txBox="1">
                <a:spLocks noChangeArrowheads="1"/>
              </p:cNvSpPr>
              <p:nvPr/>
            </p:nvSpPr>
            <p:spPr bwMode="auto">
              <a:xfrm>
                <a:off x="6565420" y="2281798"/>
                <a:ext cx="1560985" cy="369557"/>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lang="ko-KR" altLang="en-US" b="1" dirty="0" smtClean="0">
                    <a:solidFill>
                      <a:srgbClr val="3F4C8D"/>
                    </a:solidFill>
                    <a:latin typeface="HY울릉도M" pitchFamily="18" charset="-127"/>
                    <a:ea typeface="HY울릉도M" pitchFamily="18" charset="-127"/>
                  </a:rPr>
                  <a:t>주요 납품 실적</a:t>
                </a:r>
              </a:p>
            </p:txBody>
          </p:sp>
        </p:grpSp>
        <p:sp>
          <p:nvSpPr>
            <p:cNvPr id="17" name="Text Box 9"/>
            <p:cNvSpPr txBox="1">
              <a:spLocks noChangeArrowheads="1"/>
            </p:cNvSpPr>
            <p:nvPr/>
          </p:nvSpPr>
          <p:spPr bwMode="auto">
            <a:xfrm>
              <a:off x="1620280" y="2377455"/>
              <a:ext cx="7740352" cy="365165"/>
            </a:xfrm>
            <a:prstGeom prst="rect">
              <a:avLst/>
            </a:prstGeom>
            <a:noFill/>
            <a:ln w="9525">
              <a:noFill/>
              <a:miter lim="800000"/>
              <a:headEnd/>
              <a:tailEnd/>
            </a:ln>
            <a:effectLst/>
          </p:spPr>
          <p:txBody>
            <a:bodyPr wrap="square">
              <a:spAutoFit/>
            </a:bodyPr>
            <a:lstStyle/>
            <a:p>
              <a:pPr marL="228600" indent="-228600" defTabSz="995690">
                <a:lnSpc>
                  <a:spcPct val="150000"/>
                </a:lnSpc>
                <a:defRPr/>
              </a:pPr>
              <a:endParaRPr lang="ko-KR" altLang="en-US" sz="1400" dirty="0" smtClean="0">
                <a:solidFill>
                  <a:schemeClr val="tx1">
                    <a:lumMod val="50000"/>
                    <a:lumOff val="50000"/>
                  </a:schemeClr>
                </a:solidFill>
                <a:latin typeface="HY울릉도M" pitchFamily="18" charset="-127"/>
                <a:ea typeface="HY울릉도M" pitchFamily="18" charset="-127"/>
              </a:endParaRPr>
            </a:p>
          </p:txBody>
        </p:sp>
      </p:grpSp>
      <p:sp>
        <p:nvSpPr>
          <p:cNvPr id="22" name="Text Box 9"/>
          <p:cNvSpPr txBox="1">
            <a:spLocks noChangeArrowheads="1"/>
          </p:cNvSpPr>
          <p:nvPr/>
        </p:nvSpPr>
        <p:spPr bwMode="auto">
          <a:xfrm>
            <a:off x="1617126" y="6139316"/>
            <a:ext cx="7410823" cy="415498"/>
          </a:xfrm>
          <a:prstGeom prst="rect">
            <a:avLst/>
          </a:prstGeom>
          <a:noFill/>
          <a:ln w="9525">
            <a:noFill/>
            <a:miter lim="800000"/>
            <a:headEnd/>
            <a:tailEnd/>
          </a:ln>
          <a:effectLst/>
        </p:spPr>
        <p:txBody>
          <a:bodyPr wrap="square">
            <a:spAutoFit/>
          </a:bodyPr>
          <a:lstStyle/>
          <a:p>
            <a:pPr marL="228600" indent="-228600" defTabSz="995690">
              <a:lnSpc>
                <a:spcPct val="150000"/>
              </a:lnSpc>
              <a:defRPr/>
            </a:pPr>
            <a:r>
              <a:rPr lang="ko-KR" altLang="en-US" sz="1400" dirty="0" smtClean="0">
                <a:solidFill>
                  <a:schemeClr val="tx1">
                    <a:lumMod val="50000"/>
                    <a:lumOff val="50000"/>
                  </a:schemeClr>
                </a:solidFill>
                <a:latin typeface="HY울릉도M" pitchFamily="18" charset="-127"/>
                <a:ea typeface="HY울릉도M" pitchFamily="18" charset="-127"/>
              </a:rPr>
              <a:t>선박</a:t>
            </a:r>
            <a:r>
              <a:rPr lang="en-US" altLang="ko-KR" sz="1400" dirty="0" smtClean="0">
                <a:solidFill>
                  <a:schemeClr val="tx1">
                    <a:lumMod val="50000"/>
                    <a:lumOff val="50000"/>
                  </a:schemeClr>
                </a:solidFill>
                <a:latin typeface="HY울릉도M" pitchFamily="18" charset="-127"/>
                <a:ea typeface="HY울릉도M" pitchFamily="18" charset="-127"/>
              </a:rPr>
              <a:t> / </a:t>
            </a:r>
            <a:r>
              <a:rPr lang="ko-KR" altLang="en-US" sz="1400" dirty="0" smtClean="0">
                <a:solidFill>
                  <a:schemeClr val="tx1">
                    <a:lumMod val="50000"/>
                    <a:lumOff val="50000"/>
                  </a:schemeClr>
                </a:solidFill>
                <a:latin typeface="HY울릉도M" pitchFamily="18" charset="-127"/>
                <a:ea typeface="HY울릉도M" pitchFamily="18" charset="-127"/>
              </a:rPr>
              <a:t>알루미늄 구조물 </a:t>
            </a:r>
            <a:r>
              <a:rPr lang="en-US" altLang="ko-KR" sz="1400" dirty="0" smtClean="0">
                <a:solidFill>
                  <a:schemeClr val="tx1">
                    <a:lumMod val="50000"/>
                    <a:lumOff val="50000"/>
                  </a:schemeClr>
                </a:solidFill>
                <a:latin typeface="HY울릉도M" pitchFamily="18" charset="-127"/>
                <a:ea typeface="HY울릉도M" pitchFamily="18" charset="-127"/>
              </a:rPr>
              <a:t>/ </a:t>
            </a:r>
            <a:r>
              <a:rPr lang="ko-KR" altLang="en-US" sz="1400" dirty="0" smtClean="0">
                <a:solidFill>
                  <a:schemeClr val="tx1">
                    <a:lumMod val="50000"/>
                    <a:lumOff val="50000"/>
                  </a:schemeClr>
                </a:solidFill>
                <a:latin typeface="HY울릉도M" pitchFamily="18" charset="-127"/>
                <a:ea typeface="HY울릉도M" pitchFamily="18" charset="-127"/>
              </a:rPr>
              <a:t>인증 현황</a:t>
            </a:r>
          </a:p>
        </p:txBody>
      </p:sp>
      <p:grpSp>
        <p:nvGrpSpPr>
          <p:cNvPr id="23" name="그룹 22"/>
          <p:cNvGrpSpPr/>
          <p:nvPr/>
        </p:nvGrpSpPr>
        <p:grpSpPr>
          <a:xfrm>
            <a:off x="818542" y="4259396"/>
            <a:ext cx="9087457" cy="969804"/>
            <a:chOff x="972211" y="1772816"/>
            <a:chExt cx="8388421" cy="969804"/>
          </a:xfrm>
        </p:grpSpPr>
        <p:grpSp>
          <p:nvGrpSpPr>
            <p:cNvPr id="24" name="그룹 9"/>
            <p:cNvGrpSpPr>
              <a:grpSpLocks/>
            </p:cNvGrpSpPr>
            <p:nvPr/>
          </p:nvGrpSpPr>
          <p:grpSpPr bwMode="auto">
            <a:xfrm>
              <a:off x="972211" y="1772816"/>
              <a:ext cx="1703273" cy="648072"/>
              <a:chOff x="5936858" y="2125294"/>
              <a:chExt cx="1702849" cy="648466"/>
            </a:xfrm>
          </p:grpSpPr>
          <p:sp>
            <p:nvSpPr>
              <p:cNvPr id="27" name="Oval 3"/>
              <p:cNvSpPr>
                <a:spLocks noChangeArrowheads="1"/>
              </p:cNvSpPr>
              <p:nvPr/>
            </p:nvSpPr>
            <p:spPr bwMode="auto">
              <a:xfrm rot="16200000">
                <a:off x="5903574" y="2158578"/>
                <a:ext cx="648466" cy="581898"/>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fontAlgn="auto">
                  <a:lnSpc>
                    <a:spcPct val="80000"/>
                  </a:lnSpc>
                  <a:spcBef>
                    <a:spcPts val="0"/>
                  </a:spcBef>
                  <a:spcAft>
                    <a:spcPts val="0"/>
                  </a:spcAft>
                  <a:defRPr/>
                </a:pPr>
                <a:endParaRPr kumimoji="0" lang="ko-KR" altLang="en-US" sz="1200" b="1" dirty="0">
                  <a:solidFill>
                    <a:prstClr val="white"/>
                  </a:solidFill>
                  <a:latin typeface="HY울릉도M" pitchFamily="18" charset="-127"/>
                  <a:ea typeface="HY울릉도M" pitchFamily="18" charset="-127"/>
                </a:endParaRPr>
              </a:p>
            </p:txBody>
          </p:sp>
          <p:sp>
            <p:nvSpPr>
              <p:cNvPr id="28" name="Text Box 4"/>
              <p:cNvSpPr txBox="1">
                <a:spLocks noChangeArrowheads="1"/>
              </p:cNvSpPr>
              <p:nvPr/>
            </p:nvSpPr>
            <p:spPr bwMode="auto">
              <a:xfrm>
                <a:off x="5984593" y="2250930"/>
                <a:ext cx="469243" cy="400353"/>
              </a:xfrm>
              <a:prstGeom prst="rect">
                <a:avLst/>
              </a:prstGeom>
              <a:noFill/>
              <a:ln w="9525">
                <a:noFill/>
                <a:miter lim="800000"/>
                <a:headEnd/>
                <a:tailEnd/>
              </a:ln>
            </p:spPr>
            <p:txBody>
              <a:bodyPr wrap="none">
                <a:spAutoFit/>
              </a:bodyPr>
              <a:lstStyle/>
              <a:p>
                <a:r>
                  <a:rPr lang="en-US" altLang="ko-KR" sz="2000" dirty="0" smtClean="0">
                    <a:solidFill>
                      <a:schemeClr val="bg1"/>
                    </a:solidFill>
                    <a:latin typeface="HY울릉도M" pitchFamily="18" charset="-127"/>
                    <a:ea typeface="HY울릉도M" pitchFamily="18" charset="-127"/>
                  </a:rPr>
                  <a:t>03</a:t>
                </a:r>
                <a:endParaRPr lang="ko-KR" altLang="ko-KR" sz="2000" dirty="0">
                  <a:solidFill>
                    <a:schemeClr val="bg1"/>
                  </a:solidFill>
                  <a:latin typeface="HY울릉도M" pitchFamily="18" charset="-127"/>
                  <a:ea typeface="HY울릉도M" pitchFamily="18" charset="-127"/>
                </a:endParaRPr>
              </a:p>
            </p:txBody>
          </p:sp>
          <p:sp>
            <p:nvSpPr>
              <p:cNvPr id="29" name="Text Box 5"/>
              <p:cNvSpPr txBox="1">
                <a:spLocks noChangeArrowheads="1"/>
              </p:cNvSpPr>
              <p:nvPr/>
            </p:nvSpPr>
            <p:spPr bwMode="auto">
              <a:xfrm>
                <a:off x="6565420" y="2281798"/>
                <a:ext cx="1074287" cy="369557"/>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lang="ko-KR" altLang="en-US" b="1" dirty="0" smtClean="0">
                    <a:solidFill>
                      <a:srgbClr val="3F4C8D"/>
                    </a:solidFill>
                    <a:latin typeface="HY울릉도M" pitchFamily="18" charset="-127"/>
                    <a:ea typeface="HY울릉도M" pitchFamily="18" charset="-127"/>
                  </a:rPr>
                  <a:t>제조 공정</a:t>
                </a:r>
              </a:p>
            </p:txBody>
          </p:sp>
        </p:grpSp>
        <p:sp>
          <p:nvSpPr>
            <p:cNvPr id="26" name="Text Box 9"/>
            <p:cNvSpPr txBox="1">
              <a:spLocks noChangeArrowheads="1"/>
            </p:cNvSpPr>
            <p:nvPr/>
          </p:nvSpPr>
          <p:spPr bwMode="auto">
            <a:xfrm>
              <a:off x="1620280" y="2377455"/>
              <a:ext cx="7740352" cy="365165"/>
            </a:xfrm>
            <a:prstGeom prst="rect">
              <a:avLst/>
            </a:prstGeom>
            <a:noFill/>
            <a:ln w="9525">
              <a:noFill/>
              <a:miter lim="800000"/>
              <a:headEnd/>
              <a:tailEnd/>
            </a:ln>
            <a:effectLst/>
          </p:spPr>
          <p:txBody>
            <a:bodyPr wrap="square">
              <a:spAutoFit/>
            </a:bodyPr>
            <a:lstStyle/>
            <a:p>
              <a:pPr marL="228600" indent="-228600" defTabSz="995690">
                <a:lnSpc>
                  <a:spcPct val="150000"/>
                </a:lnSpc>
                <a:defRPr/>
              </a:pPr>
              <a:endParaRPr lang="ko-KR" altLang="en-US" sz="1400" dirty="0" smtClean="0">
                <a:solidFill>
                  <a:schemeClr val="tx1">
                    <a:lumMod val="50000"/>
                    <a:lumOff val="50000"/>
                  </a:schemeClr>
                </a:solidFill>
                <a:latin typeface="HY울릉도M" pitchFamily="18" charset="-127"/>
                <a:ea typeface="HY울릉도M" pitchFamily="18" charset="-127"/>
              </a:endParaRPr>
            </a:p>
          </p:txBody>
        </p:sp>
      </p:grpSp>
      <p:sp>
        <p:nvSpPr>
          <p:cNvPr id="30" name="Text Box 9"/>
          <p:cNvSpPr txBox="1">
            <a:spLocks noChangeArrowheads="1"/>
          </p:cNvSpPr>
          <p:nvPr/>
        </p:nvSpPr>
        <p:spPr bwMode="auto">
          <a:xfrm>
            <a:off x="1574625" y="4825727"/>
            <a:ext cx="7410823" cy="415498"/>
          </a:xfrm>
          <a:prstGeom prst="rect">
            <a:avLst/>
          </a:prstGeom>
          <a:noFill/>
          <a:ln w="9525">
            <a:noFill/>
            <a:miter lim="800000"/>
            <a:headEnd/>
            <a:tailEnd/>
          </a:ln>
          <a:effectLst/>
        </p:spPr>
        <p:txBody>
          <a:bodyPr wrap="square">
            <a:spAutoFit/>
          </a:bodyPr>
          <a:lstStyle/>
          <a:p>
            <a:pPr marL="228600" indent="-228600" defTabSz="995690">
              <a:lnSpc>
                <a:spcPct val="150000"/>
              </a:lnSpc>
              <a:defRPr/>
            </a:pPr>
            <a:r>
              <a:rPr lang="ko-KR" altLang="en-US" sz="1400" dirty="0" smtClean="0">
                <a:solidFill>
                  <a:schemeClr val="tx1">
                    <a:lumMod val="50000"/>
                    <a:lumOff val="50000"/>
                  </a:schemeClr>
                </a:solidFill>
                <a:latin typeface="HY울릉도M" pitchFamily="18" charset="-127"/>
                <a:ea typeface="HY울릉도M" pitchFamily="18" charset="-127"/>
              </a:rPr>
              <a:t>선박 </a:t>
            </a:r>
            <a:r>
              <a:rPr lang="en-US" altLang="ko-KR" sz="1400" dirty="0" smtClean="0">
                <a:solidFill>
                  <a:schemeClr val="tx1">
                    <a:lumMod val="50000"/>
                    <a:lumOff val="50000"/>
                  </a:schemeClr>
                </a:solidFill>
                <a:latin typeface="HY울릉도M" pitchFamily="18" charset="-127"/>
                <a:ea typeface="HY울릉도M" pitchFamily="18" charset="-127"/>
              </a:rPr>
              <a:t>/ </a:t>
            </a:r>
            <a:r>
              <a:rPr lang="ko-KR" altLang="en-US" sz="1400" dirty="0" smtClean="0">
                <a:solidFill>
                  <a:schemeClr val="tx1">
                    <a:lumMod val="50000"/>
                    <a:lumOff val="50000"/>
                  </a:schemeClr>
                </a:solidFill>
                <a:latin typeface="HY울릉도M" pitchFamily="18" charset="-127"/>
                <a:ea typeface="HY울릉도M" pitchFamily="18" charset="-127"/>
              </a:rPr>
              <a:t>알루미늄 구조물</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a:grpSpLocks/>
          </p:cNvGrpSpPr>
          <p:nvPr/>
        </p:nvGrpSpPr>
        <p:grpSpPr bwMode="auto">
          <a:xfrm>
            <a:off x="773878" y="332656"/>
            <a:ext cx="3843939" cy="1015663"/>
            <a:chOff x="5540717" y="1905319"/>
            <a:chExt cx="3548209" cy="1015464"/>
          </a:xfrm>
        </p:grpSpPr>
        <p:sp>
          <p:nvSpPr>
            <p:cNvPr id="10" name="Text Box 4"/>
            <p:cNvSpPr txBox="1">
              <a:spLocks noChangeArrowheads="1"/>
            </p:cNvSpPr>
            <p:nvPr/>
          </p:nvSpPr>
          <p:spPr bwMode="auto">
            <a:xfrm>
              <a:off x="5540717" y="1905319"/>
              <a:ext cx="1067143" cy="1015464"/>
            </a:xfrm>
            <a:prstGeom prst="rect">
              <a:avLst/>
            </a:prstGeom>
            <a:noFill/>
            <a:ln w="9525">
              <a:noFill/>
              <a:miter lim="800000"/>
              <a:headEnd/>
              <a:tailEnd/>
            </a:ln>
          </p:spPr>
          <p:txBody>
            <a:bodyPr wrap="none">
              <a:spAutoFit/>
            </a:bodyPr>
            <a:lstStyle/>
            <a:p>
              <a:r>
                <a:rPr lang="en-US" altLang="ko-KR" sz="6000" dirty="0" smtClean="0">
                  <a:solidFill>
                    <a:schemeClr val="bg1"/>
                  </a:solidFill>
                  <a:latin typeface="HY울릉도M" pitchFamily="18" charset="-127"/>
                  <a:ea typeface="HY울릉도M" pitchFamily="18" charset="-127"/>
                </a:rPr>
                <a:t>01</a:t>
              </a:r>
              <a:endParaRPr lang="ko-KR" altLang="ko-KR" sz="6000" dirty="0">
                <a:solidFill>
                  <a:schemeClr val="bg1"/>
                </a:solidFill>
                <a:latin typeface="HY울릉도M" pitchFamily="18" charset="-127"/>
                <a:ea typeface="HY울릉도M" pitchFamily="18" charset="-127"/>
              </a:endParaRPr>
            </a:p>
          </p:txBody>
        </p:sp>
        <p:sp>
          <p:nvSpPr>
            <p:cNvPr id="11" name="Text Box 5"/>
            <p:cNvSpPr txBox="1">
              <a:spLocks noChangeArrowheads="1"/>
            </p:cNvSpPr>
            <p:nvPr/>
          </p:nvSpPr>
          <p:spPr bwMode="auto">
            <a:xfrm>
              <a:off x="6565780" y="2182112"/>
              <a:ext cx="2523146" cy="584660"/>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kumimoji="0" lang="ko-KR" altLang="en-US" sz="3200" b="1" dirty="0" smtClean="0">
                  <a:solidFill>
                    <a:schemeClr val="bg1"/>
                  </a:solidFill>
                  <a:latin typeface="HY울릉도M" pitchFamily="18" charset="-127"/>
                  <a:ea typeface="HY울릉도M" pitchFamily="18" charset="-127"/>
                </a:rPr>
                <a:t>회사 일반현황</a:t>
              </a:r>
              <a:endParaRPr kumimoji="0" lang="ko-KR" altLang="en-US" sz="3200" b="1" dirty="0">
                <a:solidFill>
                  <a:schemeClr val="bg1"/>
                </a:solidFill>
                <a:latin typeface="HY울릉도M" pitchFamily="18" charset="-127"/>
                <a:ea typeface="HY울릉도M" pitchFamily="18" charset="-127"/>
              </a:endParaRPr>
            </a:p>
          </p:txBody>
        </p:sp>
      </p:grpSp>
      <p:sp>
        <p:nvSpPr>
          <p:cNvPr id="12" name="Text Box 9"/>
          <p:cNvSpPr txBox="1">
            <a:spLocks noChangeArrowheads="1"/>
          </p:cNvSpPr>
          <p:nvPr/>
        </p:nvSpPr>
        <p:spPr bwMode="auto">
          <a:xfrm>
            <a:off x="1934745" y="1276880"/>
            <a:ext cx="4314399" cy="3785652"/>
          </a:xfrm>
          <a:prstGeom prst="rect">
            <a:avLst/>
          </a:prstGeom>
          <a:noFill/>
          <a:ln w="9525">
            <a:noFill/>
            <a:miter lim="800000"/>
            <a:headEnd/>
            <a:tailEnd/>
          </a:ln>
          <a:effectLst/>
        </p:spPr>
        <p:txBody>
          <a:bodyPr wrap="square" anchor="t" anchorCtr="0">
            <a:spAutoFit/>
          </a:bodyPr>
          <a:lstStyle/>
          <a:p>
            <a:pPr marL="342900" indent="-342900" defTabSz="995690">
              <a:lnSpc>
                <a:spcPct val="200000"/>
              </a:lnSpc>
              <a:buAutoNum type="arabicPeriod"/>
              <a:defRPr/>
            </a:pPr>
            <a:r>
              <a:rPr lang="ko-KR" altLang="en-US" sz="2400" dirty="0" smtClean="0">
                <a:solidFill>
                  <a:schemeClr val="bg1"/>
                </a:solidFill>
                <a:latin typeface="HY울릉도M" pitchFamily="18" charset="-127"/>
                <a:ea typeface="HY울릉도M" pitchFamily="18" charset="-127"/>
              </a:rPr>
              <a:t>회사개요</a:t>
            </a:r>
            <a:endParaRPr lang="en-US" altLang="ko-KR" sz="2400" dirty="0" smtClean="0">
              <a:solidFill>
                <a:schemeClr val="bg1"/>
              </a:solidFill>
              <a:latin typeface="HY울릉도M" pitchFamily="18" charset="-127"/>
              <a:ea typeface="HY울릉도M" pitchFamily="18" charset="-127"/>
            </a:endParaRPr>
          </a:p>
          <a:p>
            <a:pPr marL="342900" indent="-342900" defTabSz="995690">
              <a:lnSpc>
                <a:spcPct val="200000"/>
              </a:lnSpc>
              <a:buAutoNum type="arabicPeriod"/>
              <a:defRPr/>
            </a:pPr>
            <a:r>
              <a:rPr lang="ko-KR" altLang="en-US" sz="2400" dirty="0" smtClean="0">
                <a:solidFill>
                  <a:schemeClr val="bg1"/>
                </a:solidFill>
                <a:latin typeface="HY울릉도M" pitchFamily="18" charset="-127"/>
                <a:ea typeface="HY울릉도M" pitchFamily="18" charset="-127"/>
              </a:rPr>
              <a:t>회사연혁</a:t>
            </a:r>
            <a:endParaRPr lang="en-US" altLang="ko-KR" sz="2400" dirty="0" smtClean="0">
              <a:solidFill>
                <a:schemeClr val="bg1"/>
              </a:solidFill>
              <a:latin typeface="HY울릉도M" pitchFamily="18" charset="-127"/>
              <a:ea typeface="HY울릉도M" pitchFamily="18" charset="-127"/>
            </a:endParaRPr>
          </a:p>
          <a:p>
            <a:pPr marL="342900" indent="-342900" defTabSz="995690">
              <a:lnSpc>
                <a:spcPct val="200000"/>
              </a:lnSpc>
              <a:buAutoNum type="arabicPeriod"/>
              <a:defRPr/>
            </a:pPr>
            <a:r>
              <a:rPr lang="ko-KR" altLang="en-US" sz="2400" dirty="0" smtClean="0">
                <a:solidFill>
                  <a:schemeClr val="bg1"/>
                </a:solidFill>
                <a:latin typeface="HY울릉도M" pitchFamily="18" charset="-127"/>
                <a:ea typeface="HY울릉도M" pitchFamily="18" charset="-127"/>
              </a:rPr>
              <a:t>조직 및 역할</a:t>
            </a:r>
            <a:endParaRPr lang="en-US" altLang="ko-KR" sz="2400" dirty="0" smtClean="0">
              <a:solidFill>
                <a:schemeClr val="bg1"/>
              </a:solidFill>
              <a:latin typeface="HY울릉도M" pitchFamily="18" charset="-127"/>
              <a:ea typeface="HY울릉도M" pitchFamily="18" charset="-127"/>
            </a:endParaRPr>
          </a:p>
          <a:p>
            <a:pPr marL="342900" indent="-342900" defTabSz="995690">
              <a:lnSpc>
                <a:spcPct val="200000"/>
              </a:lnSpc>
              <a:buAutoNum type="arabicPeriod"/>
              <a:defRPr/>
            </a:pPr>
            <a:r>
              <a:rPr lang="ko-KR" altLang="en-US" sz="2400" dirty="0" smtClean="0">
                <a:solidFill>
                  <a:schemeClr val="bg1"/>
                </a:solidFill>
                <a:latin typeface="HY울릉도M" pitchFamily="18" charset="-127"/>
                <a:ea typeface="HY울릉도M" pitchFamily="18" charset="-127"/>
              </a:rPr>
              <a:t>주요 생산 설비</a:t>
            </a:r>
          </a:p>
          <a:p>
            <a:pPr marL="228600" indent="-228600" defTabSz="995690">
              <a:lnSpc>
                <a:spcPct val="200000"/>
              </a:lnSpc>
              <a:defRPr/>
            </a:pPr>
            <a:endParaRPr lang="ko-KR" altLang="en-US" sz="24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normAutofit/>
          </a:bodyPr>
          <a:lstStyle/>
          <a:p>
            <a:r>
              <a:rPr lang="en-US" altLang="ko-KR" sz="2800" dirty="0">
                <a:latin typeface="HY울릉도M" pitchFamily="18" charset="-127"/>
                <a:ea typeface="HY울릉도M" pitchFamily="18" charset="-127"/>
              </a:rPr>
              <a:t>1</a:t>
            </a:r>
            <a:r>
              <a:rPr lang="en-US" altLang="ko-KR" sz="2800" b="1" dirty="0" smtClean="0">
                <a:latin typeface="HY울릉도M" pitchFamily="18" charset="-127"/>
                <a:ea typeface="HY울릉도M" pitchFamily="18" charset="-127"/>
              </a:rPr>
              <a:t>. </a:t>
            </a:r>
            <a:r>
              <a:rPr lang="ko-KR" altLang="en-US" sz="2800" b="1" dirty="0" smtClean="0">
                <a:latin typeface="HY울릉도M" pitchFamily="18" charset="-127"/>
                <a:ea typeface="HY울릉도M" pitchFamily="18" charset="-127"/>
              </a:rPr>
              <a:t>회사개요</a:t>
            </a:r>
            <a:endParaRPr lang="ko-KR" altLang="en-US" sz="2800" b="1" dirty="0">
              <a:latin typeface="HY울릉도M" pitchFamily="18" charset="-127"/>
              <a:ea typeface="HY울릉도M" pitchFamily="18" charset="-127"/>
            </a:endParaRPr>
          </a:p>
        </p:txBody>
      </p:sp>
      <p:sp>
        <p:nvSpPr>
          <p:cNvPr id="16" name="육각형 15"/>
          <p:cNvSpPr/>
          <p:nvPr/>
        </p:nvSpPr>
        <p:spPr>
          <a:xfrm>
            <a:off x="1650440" y="5375548"/>
            <a:ext cx="1867667" cy="1482452"/>
          </a:xfrm>
          <a:prstGeom prst="hexagon">
            <a:avLst/>
          </a:prstGeom>
          <a:solidFill>
            <a:srgbClr val="949AB6">
              <a:alpha val="14902"/>
            </a:srgbClr>
          </a:solidFill>
          <a:ln>
            <a:noFill/>
          </a:ln>
        </p:spPr>
        <p:style>
          <a:lnRef idx="2">
            <a:schemeClr val="dk1"/>
          </a:lnRef>
          <a:fillRef idx="1">
            <a:schemeClr val="lt1"/>
          </a:fillRef>
          <a:effectRef idx="0">
            <a:schemeClr val="dk1"/>
          </a:effectRef>
          <a:fontRef idx="minor">
            <a:schemeClr val="dk1"/>
          </a:fontRef>
        </p:style>
        <p:txBody>
          <a:bodyPr anchor="ctr"/>
          <a:lstStyle/>
          <a:p>
            <a:pPr algn="ctr" fontAlgn="base">
              <a:lnSpc>
                <a:spcPct val="80000"/>
              </a:lnSpc>
              <a:spcBef>
                <a:spcPct val="0"/>
              </a:spcBef>
              <a:spcAft>
                <a:spcPct val="0"/>
              </a:spcAft>
              <a:defRPr/>
            </a:pPr>
            <a:endParaRPr kumimoji="1" lang="ko-KR" altLang="en-US" sz="2000" b="1" spc="50" dirty="0" smtClean="0">
              <a:ln w="13500">
                <a:solidFill>
                  <a:schemeClr val="accent1">
                    <a:shade val="2500"/>
                    <a:alpha val="6500"/>
                  </a:schemeClr>
                </a:solidFill>
                <a:prstDash val="solid"/>
              </a:ln>
              <a:solidFill>
                <a:schemeClr val="accent1">
                  <a:tint val="3000"/>
                  <a:alpha val="95000"/>
                </a:schemeClr>
              </a:solidFill>
              <a:latin typeface="HY울릉도M" pitchFamily="18" charset="-127"/>
              <a:ea typeface="HY울릉도M" pitchFamily="18" charset="-127"/>
            </a:endParaRPr>
          </a:p>
        </p:txBody>
      </p:sp>
      <p:grpSp>
        <p:nvGrpSpPr>
          <p:cNvPr id="17" name="그룹 16"/>
          <p:cNvGrpSpPr/>
          <p:nvPr/>
        </p:nvGrpSpPr>
        <p:grpSpPr>
          <a:xfrm>
            <a:off x="3193713" y="1316166"/>
            <a:ext cx="6683711" cy="5137172"/>
            <a:chOff x="5889104" y="1464669"/>
            <a:chExt cx="4028202" cy="3191855"/>
          </a:xfrm>
        </p:grpSpPr>
        <p:sp>
          <p:nvSpPr>
            <p:cNvPr id="21" name="육각형 20"/>
            <p:cNvSpPr/>
            <p:nvPr/>
          </p:nvSpPr>
          <p:spPr>
            <a:xfrm>
              <a:off x="5889104" y="1464669"/>
              <a:ext cx="4021257" cy="3191855"/>
            </a:xfrm>
            <a:prstGeom prst="hexagon">
              <a:avLst/>
            </a:prstGeom>
            <a:solidFill>
              <a:schemeClr val="bg1"/>
            </a:solidFill>
            <a:ln>
              <a:solidFill>
                <a:schemeClr val="bg1">
                  <a:lumMod val="75000"/>
                </a:schemeClr>
              </a:solidFill>
            </a:ln>
            <a:effectLst>
              <a:outerShdw blurRad="508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150000"/>
                </a:lnSpc>
                <a:spcBef>
                  <a:spcPct val="0"/>
                </a:spcBef>
                <a:spcAft>
                  <a:spcPct val="0"/>
                </a:spcAft>
                <a:defRPr/>
              </a:pPr>
              <a:endParaRPr lang="ko-KR" altLang="en-US" sz="1200" b="1" dirty="0" smtClean="0">
                <a:solidFill>
                  <a:prstClr val="black">
                    <a:lumMod val="65000"/>
                    <a:lumOff val="35000"/>
                  </a:prstClr>
                </a:solidFill>
                <a:latin typeface="HY울릉도M" pitchFamily="18" charset="-127"/>
                <a:ea typeface="HY울릉도M" pitchFamily="18" charset="-127"/>
              </a:endParaRPr>
            </a:p>
          </p:txBody>
        </p:sp>
        <p:sp>
          <p:nvSpPr>
            <p:cNvPr id="56" name="부제목 2"/>
            <p:cNvSpPr txBox="1">
              <a:spLocks/>
            </p:cNvSpPr>
            <p:nvPr/>
          </p:nvSpPr>
          <p:spPr bwMode="auto">
            <a:xfrm>
              <a:off x="7121916" y="1479955"/>
              <a:ext cx="1555632" cy="248599"/>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ko-KR" altLang="en-US" sz="2000" b="1" dirty="0" smtClean="0">
                  <a:solidFill>
                    <a:schemeClr val="tx1">
                      <a:lumMod val="65000"/>
                      <a:lumOff val="35000"/>
                    </a:schemeClr>
                  </a:solidFill>
                  <a:latin typeface="HY울릉도M" pitchFamily="18" charset="-127"/>
                  <a:ea typeface="HY울릉도M" pitchFamily="18" charset="-127"/>
                  <a:cs typeface="굴림" pitchFamily="50" charset="-127"/>
                </a:rPr>
                <a:t>사업현황</a:t>
              </a:r>
              <a:endParaRPr kumimoji="1" lang="ko-KR" altLang="ko-KR" sz="2000" b="1" dirty="0" smtClean="0">
                <a:solidFill>
                  <a:schemeClr val="tx1">
                    <a:lumMod val="65000"/>
                    <a:lumOff val="35000"/>
                  </a:schemeClr>
                </a:solidFill>
                <a:latin typeface="HY울릉도M" pitchFamily="18" charset="-127"/>
                <a:ea typeface="HY울릉도M" pitchFamily="18" charset="-127"/>
                <a:cs typeface="굴림" pitchFamily="50" charset="-127"/>
              </a:endParaRPr>
            </a:p>
          </p:txBody>
        </p:sp>
        <p:sp>
          <p:nvSpPr>
            <p:cNvPr id="57" name="부제목 2"/>
            <p:cNvSpPr txBox="1">
              <a:spLocks/>
            </p:cNvSpPr>
            <p:nvPr/>
          </p:nvSpPr>
          <p:spPr bwMode="auto">
            <a:xfrm>
              <a:off x="6427554" y="1814494"/>
              <a:ext cx="3489752" cy="2466859"/>
            </a:xfrm>
            <a:prstGeom prst="rect">
              <a:avLst/>
            </a:prstGeom>
            <a:noFill/>
            <a:ln>
              <a:noFill/>
            </a:ln>
          </p:spPr>
          <p:txBody>
            <a:bodyPr vert="horz" wrap="square" lIns="91440" tIns="45720" rIns="91440" bIns="45720" numCol="1" anchor="t" anchorCtr="0" compatLnSpc="1">
              <a:prstTxWarp prst="textNoShape">
                <a:avLst/>
              </a:prstTxWarp>
              <a:spAutoFit/>
            </a:bodyPr>
            <a:lstStyle/>
            <a:p>
              <a:pPr fontAlgn="base">
                <a:lnSpc>
                  <a:spcPct val="180000"/>
                </a:lnSpc>
                <a:spcBef>
                  <a:spcPct val="0"/>
                </a:spcBef>
                <a:spcAft>
                  <a:spcPct val="0"/>
                </a:spcAft>
              </a:pPr>
              <a:r>
                <a:rPr kumimoji="1" lang="ko-KR" altLang="en-US" sz="1400" b="1" dirty="0" smtClean="0">
                  <a:solidFill>
                    <a:schemeClr val="tx1">
                      <a:lumMod val="65000"/>
                      <a:lumOff val="35000"/>
                    </a:schemeClr>
                  </a:solidFill>
                  <a:latin typeface="HY울릉도M" pitchFamily="18" charset="-127"/>
                  <a:ea typeface="HY울릉도M" pitchFamily="18" charset="-127"/>
                </a:rPr>
                <a:t>종업원수 </a:t>
              </a:r>
              <a:r>
                <a:rPr kumimoji="1" lang="en-US" altLang="ko-KR" sz="1400" b="1" dirty="0" smtClean="0">
                  <a:solidFill>
                    <a:schemeClr val="tx1">
                      <a:lumMod val="65000"/>
                      <a:lumOff val="35000"/>
                    </a:schemeClr>
                  </a:solidFill>
                  <a:latin typeface="HY울릉도M" pitchFamily="18" charset="-127"/>
                  <a:ea typeface="HY울릉도M" pitchFamily="18" charset="-127"/>
                </a:rPr>
                <a:t>: 11</a:t>
              </a:r>
            </a:p>
            <a:p>
              <a:pPr fontAlgn="base">
                <a:lnSpc>
                  <a:spcPct val="180000"/>
                </a:lnSpc>
                <a:spcBef>
                  <a:spcPct val="0"/>
                </a:spcBef>
                <a:spcAft>
                  <a:spcPct val="0"/>
                </a:spcAft>
              </a:pPr>
              <a:r>
                <a:rPr kumimoji="1" lang="ko-KR" altLang="en-US" sz="1400" b="1" dirty="0" smtClean="0">
                  <a:solidFill>
                    <a:schemeClr val="tx1">
                      <a:lumMod val="65000"/>
                      <a:lumOff val="35000"/>
                    </a:schemeClr>
                  </a:solidFill>
                  <a:latin typeface="HY울릉도M" pitchFamily="18" charset="-127"/>
                  <a:ea typeface="HY울릉도M" pitchFamily="18" charset="-127"/>
                </a:rPr>
                <a:t>자본금 </a:t>
              </a:r>
              <a:r>
                <a:rPr kumimoji="1" lang="en-US" altLang="ko-KR" sz="1400" b="1" dirty="0" smtClean="0">
                  <a:solidFill>
                    <a:schemeClr val="tx1">
                      <a:lumMod val="65000"/>
                      <a:lumOff val="35000"/>
                    </a:schemeClr>
                  </a:solidFill>
                  <a:latin typeface="HY울릉도M" pitchFamily="18" charset="-127"/>
                  <a:ea typeface="HY울릉도M" pitchFamily="18" charset="-127"/>
                </a:rPr>
                <a:t>: 50.000(</a:t>
              </a:r>
              <a:r>
                <a:rPr kumimoji="1" lang="ko-KR" altLang="en-US" sz="1400" b="1" dirty="0" smtClean="0">
                  <a:solidFill>
                    <a:schemeClr val="tx1">
                      <a:lumMod val="65000"/>
                      <a:lumOff val="35000"/>
                    </a:schemeClr>
                  </a:solidFill>
                  <a:latin typeface="HY울릉도M" pitchFamily="18" charset="-127"/>
                  <a:ea typeface="HY울릉도M" pitchFamily="18" charset="-127"/>
                </a:rPr>
                <a:t>천원</a:t>
              </a:r>
              <a:r>
                <a:rPr kumimoji="1" lang="en-US" altLang="ko-KR" sz="1400" b="1" dirty="0" smtClean="0">
                  <a:solidFill>
                    <a:schemeClr val="tx1">
                      <a:lumMod val="65000"/>
                      <a:lumOff val="35000"/>
                    </a:schemeClr>
                  </a:solidFill>
                  <a:latin typeface="HY울릉도M" pitchFamily="18" charset="-127"/>
                  <a:ea typeface="HY울릉도M" pitchFamily="18" charset="-127"/>
                </a:rPr>
                <a:t>)</a:t>
              </a:r>
            </a:p>
            <a:p>
              <a:pPr fontAlgn="base">
                <a:lnSpc>
                  <a:spcPct val="180000"/>
                </a:lnSpc>
                <a:spcBef>
                  <a:spcPct val="0"/>
                </a:spcBef>
                <a:spcAft>
                  <a:spcPct val="0"/>
                </a:spcAft>
              </a:pPr>
              <a:r>
                <a:rPr kumimoji="1" lang="ko-KR" altLang="en-US" sz="1400" b="1" dirty="0" smtClean="0">
                  <a:solidFill>
                    <a:schemeClr val="tx1">
                      <a:lumMod val="65000"/>
                      <a:lumOff val="35000"/>
                    </a:schemeClr>
                  </a:solidFill>
                  <a:latin typeface="HY울릉도M" pitchFamily="18" charset="-127"/>
                  <a:ea typeface="HY울릉도M" pitchFamily="18" charset="-127"/>
                </a:rPr>
                <a:t>매   출 </a:t>
              </a:r>
              <a:r>
                <a:rPr kumimoji="1" lang="en-US" altLang="ko-KR" sz="1400" b="1" dirty="0" smtClean="0">
                  <a:solidFill>
                    <a:schemeClr val="tx1">
                      <a:lumMod val="65000"/>
                      <a:lumOff val="35000"/>
                    </a:schemeClr>
                  </a:solidFill>
                  <a:latin typeface="HY울릉도M" pitchFamily="18" charset="-127"/>
                  <a:ea typeface="HY울릉도M" pitchFamily="18" charset="-127"/>
                </a:rPr>
                <a:t>: 1,570,000(</a:t>
              </a:r>
              <a:r>
                <a:rPr kumimoji="1" lang="ko-KR" altLang="en-US" sz="1400" b="1" dirty="0" smtClean="0">
                  <a:solidFill>
                    <a:schemeClr val="tx1">
                      <a:lumMod val="65000"/>
                      <a:lumOff val="35000"/>
                    </a:schemeClr>
                  </a:solidFill>
                  <a:latin typeface="HY울릉도M" pitchFamily="18" charset="-127"/>
                  <a:ea typeface="HY울릉도M" pitchFamily="18" charset="-127"/>
                </a:rPr>
                <a:t>천원</a:t>
              </a:r>
              <a:r>
                <a:rPr kumimoji="1" lang="en-US" altLang="ko-KR" sz="1400" b="1" dirty="0" smtClean="0">
                  <a:solidFill>
                    <a:schemeClr val="tx1">
                      <a:lumMod val="65000"/>
                      <a:lumOff val="35000"/>
                    </a:schemeClr>
                  </a:solidFill>
                  <a:latin typeface="HY울릉도M" pitchFamily="18" charset="-127"/>
                  <a:ea typeface="HY울릉도M" pitchFamily="18" charset="-127"/>
                </a:rPr>
                <a:t>)(2019)</a:t>
              </a:r>
            </a:p>
            <a:p>
              <a:pPr fontAlgn="base">
                <a:lnSpc>
                  <a:spcPct val="180000"/>
                </a:lnSpc>
                <a:spcBef>
                  <a:spcPct val="0"/>
                </a:spcBef>
                <a:spcAft>
                  <a:spcPct val="0"/>
                </a:spcAft>
              </a:pPr>
              <a:endParaRPr kumimoji="1" lang="en-US" altLang="ko-KR" sz="1400" b="1" dirty="0" smtClean="0">
                <a:solidFill>
                  <a:schemeClr val="tx1">
                    <a:lumMod val="65000"/>
                    <a:lumOff val="35000"/>
                  </a:schemeClr>
                </a:solidFill>
                <a:latin typeface="HY울릉도M" pitchFamily="18" charset="-127"/>
                <a:ea typeface="HY울릉도M" pitchFamily="18" charset="-127"/>
              </a:endParaRPr>
            </a:p>
            <a:p>
              <a:pPr fontAlgn="base">
                <a:lnSpc>
                  <a:spcPct val="180000"/>
                </a:lnSpc>
                <a:spcBef>
                  <a:spcPct val="0"/>
                </a:spcBef>
                <a:spcAft>
                  <a:spcPct val="0"/>
                </a:spcAft>
              </a:pPr>
              <a:r>
                <a:rPr kumimoji="1" lang="ko-KR" altLang="en-US" sz="1400" b="1" dirty="0" smtClean="0">
                  <a:solidFill>
                    <a:schemeClr val="tx1">
                      <a:lumMod val="65000"/>
                      <a:lumOff val="35000"/>
                    </a:schemeClr>
                  </a:solidFill>
                  <a:latin typeface="HY울릉도M" pitchFamily="18" charset="-127"/>
                  <a:ea typeface="HY울릉도M" pitchFamily="18" charset="-127"/>
                </a:rPr>
                <a:t>생산품목 </a:t>
              </a:r>
              <a:r>
                <a:rPr kumimoji="1" lang="en-US" altLang="ko-KR" sz="1400" b="1" dirty="0" smtClean="0">
                  <a:solidFill>
                    <a:schemeClr val="tx1">
                      <a:lumMod val="65000"/>
                      <a:lumOff val="35000"/>
                    </a:schemeClr>
                  </a:solidFill>
                  <a:latin typeface="HY울릉도M" pitchFamily="18" charset="-127"/>
                  <a:ea typeface="HY울릉도M" pitchFamily="18" charset="-127"/>
                </a:rPr>
                <a:t>: </a:t>
              </a:r>
            </a:p>
            <a:p>
              <a:pPr fontAlgn="base">
                <a:lnSpc>
                  <a:spcPct val="180000"/>
                </a:lnSpc>
                <a:spcBef>
                  <a:spcPct val="0"/>
                </a:spcBef>
                <a:spcAft>
                  <a:spcPct val="0"/>
                </a:spcAft>
              </a:pPr>
              <a:r>
                <a:rPr kumimoji="1" lang="ko-KR" altLang="en-US" sz="1400" b="1" u="sng" dirty="0" smtClean="0">
                  <a:solidFill>
                    <a:schemeClr val="tx1">
                      <a:lumMod val="65000"/>
                      <a:lumOff val="35000"/>
                    </a:schemeClr>
                  </a:solidFill>
                  <a:latin typeface="HY울릉도M" pitchFamily="18" charset="-127"/>
                  <a:ea typeface="HY울릉도M" pitchFamily="18" charset="-127"/>
                </a:rPr>
                <a:t>알루미늄 구조물 제작 사업부 </a:t>
              </a:r>
              <a:r>
                <a:rPr kumimoji="1" lang="en-US" altLang="ko-KR" sz="1400" b="1" dirty="0" smtClean="0">
                  <a:solidFill>
                    <a:schemeClr val="tx1">
                      <a:lumMod val="65000"/>
                      <a:lumOff val="35000"/>
                    </a:schemeClr>
                  </a:solidFill>
                  <a:latin typeface="HY울릉도M" pitchFamily="18" charset="-127"/>
                  <a:ea typeface="HY울릉도M" pitchFamily="18" charset="-127"/>
                </a:rPr>
                <a:t>: </a:t>
              </a:r>
              <a:r>
                <a:rPr kumimoji="1" lang="ko-KR" altLang="en-US" sz="1400" b="1" dirty="0" smtClean="0">
                  <a:solidFill>
                    <a:schemeClr val="tx1">
                      <a:lumMod val="65000"/>
                      <a:lumOff val="35000"/>
                    </a:schemeClr>
                  </a:solidFill>
                  <a:latin typeface="HY울릉도M" pitchFamily="18" charset="-127"/>
                  <a:ea typeface="HY울릉도M" pitchFamily="18" charset="-127"/>
                </a:rPr>
                <a:t>알루미늄 비계</a:t>
              </a:r>
              <a:r>
                <a:rPr kumimoji="1" lang="en-US" altLang="ko-KR" sz="1400" b="1" dirty="0" smtClean="0">
                  <a:solidFill>
                    <a:schemeClr val="tx1">
                      <a:lumMod val="65000"/>
                      <a:lumOff val="35000"/>
                    </a:schemeClr>
                  </a:solidFill>
                  <a:latin typeface="HY울릉도M" pitchFamily="18" charset="-127"/>
                  <a:ea typeface="HY울릉도M" pitchFamily="18" charset="-127"/>
                </a:rPr>
                <a:t>, </a:t>
              </a:r>
              <a:r>
                <a:rPr kumimoji="1" lang="ko-KR" altLang="en-US" sz="1400" b="1" dirty="0" smtClean="0">
                  <a:solidFill>
                    <a:schemeClr val="tx1">
                      <a:lumMod val="65000"/>
                      <a:lumOff val="35000"/>
                    </a:schemeClr>
                  </a:solidFill>
                  <a:latin typeface="HY울릉도M" pitchFamily="18" charset="-127"/>
                  <a:ea typeface="HY울릉도M" pitchFamily="18" charset="-127"/>
                </a:rPr>
                <a:t>계단발판</a:t>
              </a:r>
              <a:r>
                <a:rPr kumimoji="1" lang="en-US" altLang="ko-KR" sz="1400" b="1" dirty="0" smtClean="0">
                  <a:solidFill>
                    <a:schemeClr val="tx1">
                      <a:lumMod val="65000"/>
                      <a:lumOff val="35000"/>
                    </a:schemeClr>
                  </a:solidFill>
                  <a:latin typeface="HY울릉도M" pitchFamily="18" charset="-127"/>
                  <a:ea typeface="HY울릉도M" pitchFamily="18" charset="-127"/>
                </a:rPr>
                <a:t>, </a:t>
              </a:r>
              <a:r>
                <a:rPr kumimoji="1" lang="ko-KR" altLang="en-US" sz="1400" b="1" dirty="0" smtClean="0">
                  <a:solidFill>
                    <a:schemeClr val="tx1">
                      <a:lumMod val="65000"/>
                      <a:lumOff val="35000"/>
                    </a:schemeClr>
                  </a:solidFill>
                  <a:latin typeface="HY울릉도M" pitchFamily="18" charset="-127"/>
                  <a:ea typeface="HY울릉도M" pitchFamily="18" charset="-127"/>
                </a:rPr>
                <a:t>사다리</a:t>
              </a:r>
              <a:endParaRPr kumimoji="1" lang="en-US" altLang="ko-KR" sz="1400" b="1" dirty="0" smtClean="0">
                <a:solidFill>
                  <a:schemeClr val="tx1">
                    <a:lumMod val="65000"/>
                    <a:lumOff val="35000"/>
                  </a:schemeClr>
                </a:solidFill>
                <a:latin typeface="HY울릉도M" pitchFamily="18" charset="-127"/>
                <a:ea typeface="HY울릉도M" pitchFamily="18" charset="-127"/>
              </a:endParaRPr>
            </a:p>
            <a:p>
              <a:pPr fontAlgn="base">
                <a:lnSpc>
                  <a:spcPct val="180000"/>
                </a:lnSpc>
                <a:spcBef>
                  <a:spcPct val="0"/>
                </a:spcBef>
                <a:spcAft>
                  <a:spcPct val="0"/>
                </a:spcAft>
              </a:pPr>
              <a:r>
                <a:rPr kumimoji="1" lang="ko-KR" altLang="en-US" sz="1400" b="1" dirty="0" smtClean="0">
                  <a:solidFill>
                    <a:schemeClr val="tx1">
                      <a:lumMod val="65000"/>
                      <a:lumOff val="35000"/>
                    </a:schemeClr>
                  </a:solidFill>
                  <a:latin typeface="HY울릉도M" pitchFamily="18" charset="-127"/>
                  <a:ea typeface="HY울릉도M" pitchFamily="18" charset="-127"/>
                </a:rPr>
                <a:t>                                          행사용 전시부스</a:t>
              </a:r>
              <a:r>
                <a:rPr kumimoji="1" lang="en-US" altLang="ko-KR" sz="1400" b="1" dirty="0" smtClean="0">
                  <a:solidFill>
                    <a:schemeClr val="tx1">
                      <a:lumMod val="65000"/>
                      <a:lumOff val="35000"/>
                    </a:schemeClr>
                  </a:solidFill>
                  <a:latin typeface="HY울릉도M" pitchFamily="18" charset="-127"/>
                  <a:ea typeface="HY울릉도M" pitchFamily="18" charset="-127"/>
                </a:rPr>
                <a:t>, </a:t>
              </a:r>
            </a:p>
            <a:p>
              <a:pPr fontAlgn="base">
                <a:lnSpc>
                  <a:spcPct val="180000"/>
                </a:lnSpc>
                <a:spcBef>
                  <a:spcPct val="0"/>
                </a:spcBef>
                <a:spcAft>
                  <a:spcPct val="0"/>
                </a:spcAft>
              </a:pPr>
              <a:r>
                <a:rPr kumimoji="1" lang="en-US" altLang="ko-KR" sz="1400" b="1" dirty="0" smtClean="0">
                  <a:solidFill>
                    <a:schemeClr val="tx1">
                      <a:lumMod val="65000"/>
                      <a:lumOff val="35000"/>
                    </a:schemeClr>
                  </a:solidFill>
                  <a:latin typeface="HY울릉도M" pitchFamily="18" charset="-127"/>
                  <a:ea typeface="HY울릉도M" pitchFamily="18" charset="-127"/>
                </a:rPr>
                <a:t>                                          </a:t>
              </a:r>
              <a:r>
                <a:rPr kumimoji="1" lang="ko-KR" altLang="en-US" sz="1400" b="1" dirty="0" smtClean="0">
                  <a:solidFill>
                    <a:schemeClr val="tx1">
                      <a:lumMod val="65000"/>
                      <a:lumOff val="35000"/>
                    </a:schemeClr>
                  </a:solidFill>
                  <a:latin typeface="HY울릉도M" pitchFamily="18" charset="-127"/>
                  <a:ea typeface="HY울릉도M" pitchFamily="18" charset="-127"/>
                </a:rPr>
                <a:t>야외무대용 </a:t>
              </a:r>
              <a:r>
                <a:rPr kumimoji="1" lang="ko-KR" altLang="en-US" sz="1400" b="1" dirty="0" err="1" smtClean="0">
                  <a:solidFill>
                    <a:schemeClr val="tx1">
                      <a:lumMod val="65000"/>
                      <a:lumOff val="35000"/>
                    </a:schemeClr>
                  </a:solidFill>
                  <a:latin typeface="HY울릉도M" pitchFamily="18" charset="-127"/>
                  <a:ea typeface="HY울릉도M" pitchFamily="18" charset="-127"/>
                </a:rPr>
                <a:t>트러스</a:t>
              </a:r>
              <a:r>
                <a:rPr kumimoji="1" lang="ko-KR" altLang="en-US" sz="1400" b="1" dirty="0" smtClean="0">
                  <a:solidFill>
                    <a:schemeClr val="tx1">
                      <a:lumMod val="65000"/>
                      <a:lumOff val="35000"/>
                    </a:schemeClr>
                  </a:solidFill>
                  <a:latin typeface="HY울릉도M" pitchFamily="18" charset="-127"/>
                  <a:ea typeface="HY울릉도M" pitchFamily="18" charset="-127"/>
                </a:rPr>
                <a:t> 등</a:t>
              </a:r>
              <a:endParaRPr kumimoji="1" lang="en-US" altLang="ko-KR" sz="1400" b="1" dirty="0">
                <a:solidFill>
                  <a:schemeClr val="tx1">
                    <a:lumMod val="65000"/>
                    <a:lumOff val="35000"/>
                  </a:schemeClr>
                </a:solidFill>
                <a:latin typeface="HY울릉도M" pitchFamily="18" charset="-127"/>
                <a:ea typeface="HY울릉도M" pitchFamily="18" charset="-127"/>
              </a:endParaRPr>
            </a:p>
            <a:p>
              <a:pPr fontAlgn="base">
                <a:lnSpc>
                  <a:spcPct val="180000"/>
                </a:lnSpc>
                <a:spcBef>
                  <a:spcPct val="0"/>
                </a:spcBef>
                <a:spcAft>
                  <a:spcPct val="0"/>
                </a:spcAft>
              </a:pPr>
              <a:r>
                <a:rPr kumimoji="1" lang="ko-KR" altLang="en-US" sz="1400" b="1" dirty="0" smtClean="0">
                  <a:solidFill>
                    <a:schemeClr val="tx1">
                      <a:lumMod val="65000"/>
                      <a:lumOff val="35000"/>
                    </a:schemeClr>
                  </a:solidFill>
                  <a:latin typeface="HY울릉도M" pitchFamily="18" charset="-127"/>
                  <a:ea typeface="HY울릉도M" pitchFamily="18" charset="-127"/>
                </a:rPr>
                <a:t>                </a:t>
              </a:r>
              <a:r>
                <a:rPr kumimoji="1" lang="ko-KR" altLang="en-US" sz="1400" b="1" u="sng" dirty="0" smtClean="0">
                  <a:solidFill>
                    <a:schemeClr val="tx1">
                      <a:lumMod val="65000"/>
                      <a:lumOff val="35000"/>
                    </a:schemeClr>
                  </a:solidFill>
                  <a:latin typeface="HY울릉도M" pitchFamily="18" charset="-127"/>
                  <a:ea typeface="HY울릉도M" pitchFamily="18" charset="-127"/>
                </a:rPr>
                <a:t>선박</a:t>
              </a:r>
              <a:r>
                <a:rPr kumimoji="1" lang="en-US" altLang="ko-KR" sz="1400" b="1" u="sng" dirty="0" smtClean="0">
                  <a:solidFill>
                    <a:schemeClr val="tx1">
                      <a:lumMod val="65000"/>
                      <a:lumOff val="35000"/>
                    </a:schemeClr>
                  </a:solidFill>
                  <a:latin typeface="HY울릉도M" pitchFamily="18" charset="-127"/>
                  <a:ea typeface="HY울릉도M" pitchFamily="18" charset="-127"/>
                </a:rPr>
                <a:t>/</a:t>
              </a:r>
              <a:r>
                <a:rPr kumimoji="1" lang="ko-KR" altLang="en-US" sz="1400" b="1" u="sng" dirty="0" smtClean="0">
                  <a:solidFill>
                    <a:schemeClr val="tx1">
                      <a:lumMod val="65000"/>
                      <a:lumOff val="35000"/>
                    </a:schemeClr>
                  </a:solidFill>
                  <a:latin typeface="HY울릉도M" pitchFamily="18" charset="-127"/>
                  <a:ea typeface="HY울릉도M" pitchFamily="18" charset="-127"/>
                </a:rPr>
                <a:t>요트 사업부</a:t>
              </a:r>
              <a:r>
                <a:rPr kumimoji="1" lang="ko-KR" altLang="en-US" sz="1400" b="1" dirty="0" smtClean="0">
                  <a:solidFill>
                    <a:schemeClr val="tx1">
                      <a:lumMod val="65000"/>
                      <a:lumOff val="35000"/>
                    </a:schemeClr>
                  </a:solidFill>
                  <a:latin typeface="HY울릉도M" pitchFamily="18" charset="-127"/>
                  <a:ea typeface="HY울릉도M" pitchFamily="18" charset="-127"/>
                </a:rPr>
                <a:t> </a:t>
              </a:r>
              <a:r>
                <a:rPr kumimoji="1" lang="en-US" altLang="ko-KR" sz="1400" b="1" dirty="0" smtClean="0">
                  <a:solidFill>
                    <a:schemeClr val="tx1">
                      <a:lumMod val="65000"/>
                      <a:lumOff val="35000"/>
                    </a:schemeClr>
                  </a:solidFill>
                  <a:latin typeface="HY울릉도M" pitchFamily="18" charset="-127"/>
                  <a:ea typeface="HY울릉도M" pitchFamily="18" charset="-127"/>
                </a:rPr>
                <a:t>: </a:t>
              </a:r>
              <a:r>
                <a:rPr kumimoji="1" lang="ko-KR" altLang="en-US" sz="1400" b="1" dirty="0" smtClean="0">
                  <a:solidFill>
                    <a:schemeClr val="tx1">
                      <a:lumMod val="65000"/>
                      <a:lumOff val="35000"/>
                    </a:schemeClr>
                  </a:solidFill>
                  <a:latin typeface="HY울릉도M" pitchFamily="18" charset="-127"/>
                  <a:ea typeface="HY울릉도M" pitchFamily="18" charset="-127"/>
                </a:rPr>
                <a:t>바다 낚시선</a:t>
              </a:r>
              <a:r>
                <a:rPr kumimoji="1" lang="en-US" altLang="ko-KR" sz="1400" b="1" dirty="0" smtClean="0">
                  <a:solidFill>
                    <a:schemeClr val="tx1">
                      <a:lumMod val="65000"/>
                      <a:lumOff val="35000"/>
                    </a:schemeClr>
                  </a:solidFill>
                  <a:latin typeface="HY울릉도M" pitchFamily="18" charset="-127"/>
                  <a:ea typeface="HY울릉도M" pitchFamily="18" charset="-127"/>
                </a:rPr>
                <a:t>, </a:t>
              </a:r>
              <a:r>
                <a:rPr kumimoji="1" lang="ko-KR" altLang="en-US" sz="1400" b="1" dirty="0" smtClean="0">
                  <a:solidFill>
                    <a:schemeClr val="tx1">
                      <a:lumMod val="65000"/>
                      <a:lumOff val="35000"/>
                    </a:schemeClr>
                  </a:solidFill>
                  <a:latin typeface="HY울릉도M" pitchFamily="18" charset="-127"/>
                  <a:ea typeface="HY울릉도M" pitchFamily="18" charset="-127"/>
                </a:rPr>
                <a:t>어선</a:t>
              </a:r>
              <a:r>
                <a:rPr kumimoji="1" lang="en-US" altLang="ko-KR" sz="1400" b="1" dirty="0" smtClean="0">
                  <a:solidFill>
                    <a:schemeClr val="tx1">
                      <a:lumMod val="65000"/>
                      <a:lumOff val="35000"/>
                    </a:schemeClr>
                  </a:solidFill>
                  <a:latin typeface="HY울릉도M" pitchFamily="18" charset="-127"/>
                  <a:ea typeface="HY울릉도M" pitchFamily="18" charset="-127"/>
                </a:rPr>
                <a:t>, </a:t>
              </a:r>
              <a:r>
                <a:rPr kumimoji="1" lang="ko-KR" altLang="en-US" sz="1400" b="1" dirty="0" smtClean="0">
                  <a:solidFill>
                    <a:schemeClr val="tx1">
                      <a:lumMod val="65000"/>
                      <a:lumOff val="35000"/>
                    </a:schemeClr>
                  </a:solidFill>
                  <a:latin typeface="HY울릉도M" pitchFamily="18" charset="-127"/>
                  <a:ea typeface="HY울릉도M" pitchFamily="18" charset="-127"/>
                </a:rPr>
                <a:t>파워보트</a:t>
              </a:r>
              <a:r>
                <a:rPr kumimoji="1" lang="en-US" altLang="ko-KR" sz="1400" b="1" dirty="0" smtClean="0">
                  <a:solidFill>
                    <a:schemeClr val="tx1">
                      <a:lumMod val="65000"/>
                      <a:lumOff val="35000"/>
                    </a:schemeClr>
                  </a:solidFill>
                  <a:latin typeface="HY울릉도M" pitchFamily="18" charset="-127"/>
                  <a:ea typeface="HY울릉도M" pitchFamily="18" charset="-127"/>
                </a:rPr>
                <a:t>, </a:t>
              </a:r>
            </a:p>
            <a:p>
              <a:pPr fontAlgn="base">
                <a:lnSpc>
                  <a:spcPct val="180000"/>
                </a:lnSpc>
                <a:spcBef>
                  <a:spcPct val="0"/>
                </a:spcBef>
                <a:spcAft>
                  <a:spcPct val="0"/>
                </a:spcAft>
              </a:pPr>
              <a:r>
                <a:rPr kumimoji="1" lang="ko-KR" altLang="en-US" sz="1400" b="1" dirty="0" smtClean="0">
                  <a:solidFill>
                    <a:schemeClr val="tx1">
                      <a:lumMod val="65000"/>
                      <a:lumOff val="35000"/>
                    </a:schemeClr>
                  </a:solidFill>
                  <a:latin typeface="HY울릉도M" pitchFamily="18" charset="-127"/>
                  <a:ea typeface="HY울릉도M" pitchFamily="18" charset="-127"/>
                </a:rPr>
                <a:t>                                          요트</a:t>
              </a:r>
              <a:r>
                <a:rPr kumimoji="1" lang="en-US" altLang="ko-KR" sz="1400" b="1" dirty="0" smtClean="0">
                  <a:solidFill>
                    <a:schemeClr val="tx1">
                      <a:lumMod val="65000"/>
                      <a:lumOff val="35000"/>
                    </a:schemeClr>
                  </a:solidFill>
                  <a:latin typeface="HY울릉도M" pitchFamily="18" charset="-127"/>
                  <a:ea typeface="HY울릉도M" pitchFamily="18" charset="-127"/>
                </a:rPr>
                <a:t>, </a:t>
              </a:r>
              <a:r>
                <a:rPr kumimoji="1" lang="ko-KR" altLang="en-US" sz="1400" b="1" dirty="0" smtClean="0">
                  <a:solidFill>
                    <a:schemeClr val="tx1">
                      <a:lumMod val="65000"/>
                      <a:lumOff val="35000"/>
                    </a:schemeClr>
                  </a:solidFill>
                  <a:latin typeface="HY울릉도M" pitchFamily="18" charset="-127"/>
                  <a:ea typeface="HY울릉도M" pitchFamily="18" charset="-127"/>
                </a:rPr>
                <a:t>강</a:t>
              </a:r>
              <a:r>
                <a:rPr kumimoji="1" lang="en-US" altLang="ko-KR" sz="1400" b="1" dirty="0" smtClean="0">
                  <a:solidFill>
                    <a:schemeClr val="tx1">
                      <a:lumMod val="65000"/>
                      <a:lumOff val="35000"/>
                    </a:schemeClr>
                  </a:solidFill>
                  <a:latin typeface="HY울릉도M" pitchFamily="18" charset="-127"/>
                  <a:ea typeface="HY울릉도M" pitchFamily="18" charset="-127"/>
                </a:rPr>
                <a:t>/</a:t>
              </a:r>
              <a:r>
                <a:rPr kumimoji="1" lang="ko-KR" altLang="en-US" sz="1400" b="1" dirty="0" smtClean="0">
                  <a:solidFill>
                    <a:schemeClr val="tx1">
                      <a:lumMod val="65000"/>
                      <a:lumOff val="35000"/>
                    </a:schemeClr>
                  </a:solidFill>
                  <a:latin typeface="HY울릉도M" pitchFamily="18" charset="-127"/>
                  <a:ea typeface="HY울릉도M" pitchFamily="18" charset="-127"/>
                </a:rPr>
                <a:t>호수용 배</a:t>
              </a:r>
              <a:r>
                <a:rPr kumimoji="1" lang="en-US" altLang="ko-KR" sz="1400" b="1" dirty="0" smtClean="0">
                  <a:solidFill>
                    <a:schemeClr val="tx1">
                      <a:lumMod val="65000"/>
                      <a:lumOff val="35000"/>
                    </a:schemeClr>
                  </a:solidFill>
                  <a:latin typeface="HY울릉도M" pitchFamily="18" charset="-127"/>
                  <a:ea typeface="HY울릉도M" pitchFamily="18" charset="-127"/>
                </a:rPr>
                <a:t> </a:t>
              </a:r>
              <a:r>
                <a:rPr kumimoji="1" lang="ko-KR" altLang="en-US" sz="1400" b="1" dirty="0">
                  <a:solidFill>
                    <a:schemeClr val="tx1">
                      <a:lumMod val="65000"/>
                      <a:lumOff val="35000"/>
                    </a:schemeClr>
                  </a:solidFill>
                  <a:latin typeface="HY울릉도M" pitchFamily="18" charset="-127"/>
                  <a:ea typeface="HY울릉도M" pitchFamily="18" charset="-127"/>
                </a:rPr>
                <a:t>등</a:t>
              </a:r>
              <a:endParaRPr kumimoji="1" lang="ko-KR" altLang="ko-KR" sz="1400" b="1" dirty="0" smtClean="0">
                <a:solidFill>
                  <a:schemeClr val="tx1">
                    <a:lumMod val="65000"/>
                    <a:lumOff val="35000"/>
                  </a:schemeClr>
                </a:solidFill>
                <a:latin typeface="HY울릉도M" pitchFamily="18" charset="-127"/>
                <a:ea typeface="HY울릉도M" pitchFamily="18" charset="-127"/>
              </a:endParaRPr>
            </a:p>
          </p:txBody>
        </p:sp>
      </p:grpSp>
      <p:grpSp>
        <p:nvGrpSpPr>
          <p:cNvPr id="2" name="그룹 1"/>
          <p:cNvGrpSpPr/>
          <p:nvPr/>
        </p:nvGrpSpPr>
        <p:grpSpPr>
          <a:xfrm>
            <a:off x="126717" y="1617433"/>
            <a:ext cx="1867667" cy="1482452"/>
            <a:chOff x="2285845" y="1612404"/>
            <a:chExt cx="1867667" cy="1482452"/>
          </a:xfrm>
        </p:grpSpPr>
        <p:sp>
          <p:nvSpPr>
            <p:cNvPr id="14" name="육각형 13"/>
            <p:cNvSpPr/>
            <p:nvPr/>
          </p:nvSpPr>
          <p:spPr>
            <a:xfrm>
              <a:off x="2285845" y="1612404"/>
              <a:ext cx="1867667" cy="1482452"/>
            </a:xfrm>
            <a:prstGeom prst="hexagon">
              <a:avLst/>
            </a:prstGeom>
            <a:solidFill>
              <a:srgbClr val="95A7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80000"/>
                </a:lnSpc>
                <a:spcBef>
                  <a:spcPct val="0"/>
                </a:spcBef>
                <a:spcAft>
                  <a:spcPct val="0"/>
                </a:spcAft>
                <a:defRPr/>
              </a:pPr>
              <a:endParaRPr lang="ko-KR" altLang="en-US" sz="2400" dirty="0" smtClean="0">
                <a:solidFill>
                  <a:prstClr val="white"/>
                </a:solidFill>
                <a:latin typeface="HY울릉도M" pitchFamily="18" charset="-127"/>
                <a:ea typeface="HY울릉도M" pitchFamily="18" charset="-127"/>
              </a:endParaRPr>
            </a:p>
          </p:txBody>
        </p:sp>
        <p:sp>
          <p:nvSpPr>
            <p:cNvPr id="15" name="부제목 2"/>
            <p:cNvSpPr txBox="1">
              <a:spLocks/>
            </p:cNvSpPr>
            <p:nvPr/>
          </p:nvSpPr>
          <p:spPr bwMode="auto">
            <a:xfrm>
              <a:off x="2500470" y="1700808"/>
              <a:ext cx="1438418" cy="307777"/>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ko-KR" altLang="en-US" sz="1400" b="1" dirty="0" smtClean="0">
                  <a:solidFill>
                    <a:schemeClr val="bg1"/>
                  </a:solidFill>
                  <a:latin typeface="HY울릉도M" pitchFamily="18" charset="-127"/>
                  <a:ea typeface="HY울릉도M" pitchFamily="18" charset="-127"/>
                </a:rPr>
                <a:t>대표이사</a:t>
              </a:r>
              <a:endParaRPr kumimoji="1" lang="ko-KR" altLang="ko-KR" sz="1400" b="1" dirty="0" smtClean="0">
                <a:solidFill>
                  <a:schemeClr val="bg1"/>
                </a:solidFill>
                <a:latin typeface="HY울릉도M" pitchFamily="18" charset="-127"/>
                <a:ea typeface="HY울릉도M" pitchFamily="18" charset="-127"/>
              </a:endParaRPr>
            </a:p>
          </p:txBody>
        </p:sp>
        <p:sp>
          <p:nvSpPr>
            <p:cNvPr id="41" name="부제목 2"/>
            <p:cNvSpPr txBox="1">
              <a:spLocks/>
            </p:cNvSpPr>
            <p:nvPr/>
          </p:nvSpPr>
          <p:spPr bwMode="auto">
            <a:xfrm>
              <a:off x="2340372" y="2157982"/>
              <a:ext cx="1758614" cy="415498"/>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kumimoji="1" lang="ko-KR" altLang="en-US" sz="1400" b="1" dirty="0" smtClean="0">
                  <a:latin typeface="HY울릉도M" pitchFamily="18" charset="-127"/>
                  <a:ea typeface="HY울릉도M" pitchFamily="18" charset="-127"/>
                </a:rPr>
                <a:t>조 병 우</a:t>
              </a:r>
              <a:endParaRPr kumimoji="1" lang="ko-KR" altLang="ko-KR" sz="1400" b="1" dirty="0" smtClean="0">
                <a:latin typeface="HY울릉도M" pitchFamily="18" charset="-127"/>
                <a:ea typeface="HY울릉도M" pitchFamily="18" charset="-127"/>
              </a:endParaRPr>
            </a:p>
          </p:txBody>
        </p:sp>
      </p:grpSp>
      <p:grpSp>
        <p:nvGrpSpPr>
          <p:cNvPr id="5" name="그룹 4"/>
          <p:cNvGrpSpPr/>
          <p:nvPr/>
        </p:nvGrpSpPr>
        <p:grpSpPr>
          <a:xfrm>
            <a:off x="1674032" y="2369172"/>
            <a:ext cx="1867667" cy="1482452"/>
            <a:chOff x="727714" y="2393454"/>
            <a:chExt cx="1867667" cy="1482452"/>
          </a:xfrm>
        </p:grpSpPr>
        <p:sp>
          <p:nvSpPr>
            <p:cNvPr id="12" name="육각형 11"/>
            <p:cNvSpPr/>
            <p:nvPr/>
          </p:nvSpPr>
          <p:spPr>
            <a:xfrm>
              <a:off x="727714" y="2393454"/>
              <a:ext cx="1867667" cy="1482452"/>
            </a:xfrm>
            <a:prstGeom prst="hexagon">
              <a:avLst/>
            </a:prstGeom>
            <a:solidFill>
              <a:srgbClr val="949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80000"/>
                </a:lnSpc>
                <a:spcBef>
                  <a:spcPct val="0"/>
                </a:spcBef>
                <a:spcAft>
                  <a:spcPct val="0"/>
                </a:spcAft>
                <a:defRPr/>
              </a:pPr>
              <a:endParaRPr lang="ko-KR" altLang="en-US" sz="2400" dirty="0" smtClean="0">
                <a:solidFill>
                  <a:prstClr val="white"/>
                </a:solidFill>
                <a:latin typeface="HY울릉도M" pitchFamily="18" charset="-127"/>
                <a:ea typeface="HY울릉도M" pitchFamily="18" charset="-127"/>
              </a:endParaRPr>
            </a:p>
          </p:txBody>
        </p:sp>
        <p:sp>
          <p:nvSpPr>
            <p:cNvPr id="44" name="부제목 2"/>
            <p:cNvSpPr txBox="1">
              <a:spLocks/>
            </p:cNvSpPr>
            <p:nvPr/>
          </p:nvSpPr>
          <p:spPr bwMode="auto">
            <a:xfrm>
              <a:off x="936215" y="2492896"/>
              <a:ext cx="1438418" cy="307777"/>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ko-KR" altLang="en-US" sz="1400" b="1" dirty="0" smtClean="0">
                  <a:solidFill>
                    <a:schemeClr val="bg1"/>
                  </a:solidFill>
                  <a:latin typeface="HY울릉도M" pitchFamily="18" charset="-127"/>
                  <a:ea typeface="HY울릉도M" pitchFamily="18" charset="-127"/>
                </a:rPr>
                <a:t>사업자번호</a:t>
              </a:r>
              <a:endParaRPr kumimoji="1" lang="ko-KR" altLang="ko-KR" sz="1400" b="1" dirty="0" smtClean="0">
                <a:solidFill>
                  <a:schemeClr val="bg1"/>
                </a:solidFill>
                <a:latin typeface="HY울릉도M" pitchFamily="18" charset="-127"/>
                <a:ea typeface="HY울릉도M" pitchFamily="18" charset="-127"/>
              </a:endParaRPr>
            </a:p>
          </p:txBody>
        </p:sp>
        <p:sp>
          <p:nvSpPr>
            <p:cNvPr id="45" name="부제목 2"/>
            <p:cNvSpPr txBox="1">
              <a:spLocks/>
            </p:cNvSpPr>
            <p:nvPr/>
          </p:nvSpPr>
          <p:spPr bwMode="auto">
            <a:xfrm>
              <a:off x="776117" y="2974453"/>
              <a:ext cx="1758614" cy="365165"/>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kumimoji="1" lang="en-US" altLang="ko-KR" sz="1400" b="1" dirty="0" smtClean="0">
                  <a:latin typeface="HY울릉도M" pitchFamily="18" charset="-127"/>
                  <a:ea typeface="HY울릉도M" pitchFamily="18" charset="-127"/>
                </a:rPr>
                <a:t>321-88-00720</a:t>
              </a:r>
              <a:endParaRPr kumimoji="1" lang="ko-KR" altLang="ko-KR" sz="1400" b="1" dirty="0" smtClean="0">
                <a:latin typeface="HY울릉도M" pitchFamily="18" charset="-127"/>
                <a:ea typeface="HY울릉도M" pitchFamily="18" charset="-127"/>
              </a:endParaRPr>
            </a:p>
          </p:txBody>
        </p:sp>
      </p:grpSp>
      <p:grpSp>
        <p:nvGrpSpPr>
          <p:cNvPr id="7" name="그룹 6"/>
          <p:cNvGrpSpPr/>
          <p:nvPr/>
        </p:nvGrpSpPr>
        <p:grpSpPr>
          <a:xfrm>
            <a:off x="1669496" y="3861987"/>
            <a:ext cx="1867667" cy="1527879"/>
            <a:chOff x="732255" y="3909695"/>
            <a:chExt cx="1867667" cy="1527879"/>
          </a:xfrm>
        </p:grpSpPr>
        <p:sp>
          <p:nvSpPr>
            <p:cNvPr id="4" name="육각형 3"/>
            <p:cNvSpPr/>
            <p:nvPr/>
          </p:nvSpPr>
          <p:spPr>
            <a:xfrm>
              <a:off x="732255" y="3955122"/>
              <a:ext cx="1867667" cy="1482452"/>
            </a:xfrm>
            <a:prstGeom prst="hexagon">
              <a:avLst/>
            </a:prstGeom>
            <a:solidFill>
              <a:srgbClr val="A5C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80000"/>
                </a:lnSpc>
                <a:spcBef>
                  <a:spcPct val="0"/>
                </a:spcBef>
                <a:spcAft>
                  <a:spcPct val="0"/>
                </a:spcAft>
                <a:defRPr/>
              </a:pPr>
              <a:endParaRPr lang="ko-KR" altLang="en-US" sz="2400" dirty="0" smtClean="0">
                <a:solidFill>
                  <a:prstClr val="white"/>
                </a:solidFill>
                <a:latin typeface="HY울릉도M" pitchFamily="18" charset="-127"/>
                <a:ea typeface="HY울릉도M" pitchFamily="18" charset="-127"/>
              </a:endParaRPr>
            </a:p>
          </p:txBody>
        </p:sp>
        <p:sp>
          <p:nvSpPr>
            <p:cNvPr id="48" name="부제목 2"/>
            <p:cNvSpPr txBox="1">
              <a:spLocks/>
            </p:cNvSpPr>
            <p:nvPr/>
          </p:nvSpPr>
          <p:spPr bwMode="auto">
            <a:xfrm>
              <a:off x="776117" y="3909695"/>
              <a:ext cx="1758614" cy="1384995"/>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kumimoji="1" lang="ko-KR" altLang="en-US" sz="1400" b="1" dirty="0" smtClean="0">
                  <a:solidFill>
                    <a:schemeClr val="bg1"/>
                  </a:solidFill>
                  <a:latin typeface="HY울릉도M" pitchFamily="18" charset="-127"/>
                  <a:ea typeface="HY울릉도M" pitchFamily="18" charset="-127"/>
                </a:rPr>
                <a:t>전화번</a:t>
              </a:r>
              <a:r>
                <a:rPr kumimoji="1" lang="ko-KR" altLang="en-US" sz="1400" b="1" dirty="0">
                  <a:solidFill>
                    <a:schemeClr val="bg1"/>
                  </a:solidFill>
                  <a:latin typeface="HY울릉도M" pitchFamily="18" charset="-127"/>
                  <a:ea typeface="HY울릉도M" pitchFamily="18" charset="-127"/>
                </a:rPr>
                <a:t>호</a:t>
              </a:r>
              <a:endParaRPr kumimoji="1" lang="en-US" altLang="ko-KR" sz="1400" b="1" dirty="0" smtClean="0">
                <a:solidFill>
                  <a:schemeClr val="bg1"/>
                </a:solidFill>
                <a:latin typeface="HY울릉도M" pitchFamily="18" charset="-127"/>
                <a:ea typeface="HY울릉도M" pitchFamily="18" charset="-127"/>
              </a:endParaRPr>
            </a:p>
            <a:p>
              <a:pPr algn="ctr" fontAlgn="base">
                <a:lnSpc>
                  <a:spcPct val="150000"/>
                </a:lnSpc>
                <a:spcBef>
                  <a:spcPct val="0"/>
                </a:spcBef>
                <a:spcAft>
                  <a:spcPct val="0"/>
                </a:spcAft>
              </a:pPr>
              <a:r>
                <a:rPr kumimoji="1" lang="en-US" altLang="ko-KR" sz="1400" b="1" dirty="0" smtClean="0">
                  <a:latin typeface="HY울릉도M" pitchFamily="18" charset="-127"/>
                  <a:ea typeface="HY울릉도M" pitchFamily="18" charset="-127"/>
                </a:rPr>
                <a:t>055</a:t>
              </a:r>
              <a:r>
                <a:rPr kumimoji="1" lang="en-US" altLang="ko-KR" sz="800" b="1" dirty="0" smtClean="0">
                  <a:latin typeface="HY울릉도M" pitchFamily="18" charset="-127"/>
                  <a:ea typeface="HY울릉도M" pitchFamily="18" charset="-127"/>
                </a:rPr>
                <a:t>-</a:t>
              </a:r>
              <a:r>
                <a:rPr kumimoji="1" lang="en-US" altLang="ko-KR" sz="1400" b="1" dirty="0">
                  <a:latin typeface="HY울릉도M" pitchFamily="18" charset="-127"/>
                  <a:ea typeface="HY울릉도M" pitchFamily="18" charset="-127"/>
                </a:rPr>
                <a:t>271</a:t>
              </a:r>
              <a:r>
                <a:rPr kumimoji="1" lang="en-US" altLang="ko-KR" sz="800" b="1" dirty="0">
                  <a:latin typeface="HY울릉도M" pitchFamily="18" charset="-127"/>
                  <a:ea typeface="HY울릉도M" pitchFamily="18" charset="-127"/>
                </a:rPr>
                <a:t>-</a:t>
              </a:r>
              <a:r>
                <a:rPr kumimoji="1" lang="en-US" altLang="ko-KR" sz="1400" b="1" dirty="0">
                  <a:latin typeface="HY울릉도M" pitchFamily="18" charset="-127"/>
                  <a:ea typeface="HY울릉도M" pitchFamily="18" charset="-127"/>
                </a:rPr>
                <a:t>8806</a:t>
              </a:r>
              <a:endParaRPr kumimoji="1" lang="en-US" altLang="ko-KR" sz="1400" b="1" dirty="0" smtClean="0">
                <a:latin typeface="HY울릉도M" pitchFamily="18" charset="-127"/>
                <a:ea typeface="HY울릉도M" pitchFamily="18" charset="-127"/>
              </a:endParaRPr>
            </a:p>
            <a:p>
              <a:pPr algn="ctr" fontAlgn="base">
                <a:lnSpc>
                  <a:spcPct val="150000"/>
                </a:lnSpc>
                <a:spcBef>
                  <a:spcPct val="0"/>
                </a:spcBef>
                <a:spcAft>
                  <a:spcPct val="0"/>
                </a:spcAft>
              </a:pPr>
              <a:r>
                <a:rPr kumimoji="1" lang="en-US" altLang="ko-KR" sz="1400" b="1" dirty="0" smtClean="0">
                  <a:solidFill>
                    <a:schemeClr val="bg1"/>
                  </a:solidFill>
                  <a:latin typeface="HY울릉도M" pitchFamily="18" charset="-127"/>
                  <a:ea typeface="HY울릉도M" pitchFamily="18" charset="-127"/>
                </a:rPr>
                <a:t>FAX</a:t>
              </a:r>
            </a:p>
            <a:p>
              <a:pPr algn="ctr" fontAlgn="base">
                <a:lnSpc>
                  <a:spcPct val="150000"/>
                </a:lnSpc>
                <a:spcBef>
                  <a:spcPct val="0"/>
                </a:spcBef>
                <a:spcAft>
                  <a:spcPct val="0"/>
                </a:spcAft>
              </a:pPr>
              <a:r>
                <a:rPr kumimoji="1" lang="en-US" altLang="ko-KR" sz="1400" b="1" dirty="0" smtClean="0">
                  <a:latin typeface="HY울릉도M" pitchFamily="18" charset="-127"/>
                  <a:ea typeface="HY울릉도M" pitchFamily="18" charset="-127"/>
                </a:rPr>
                <a:t>055</a:t>
              </a:r>
              <a:r>
                <a:rPr kumimoji="1" lang="en-US" altLang="ko-KR" sz="800" b="1" dirty="0" smtClean="0">
                  <a:latin typeface="HY울릉도M" pitchFamily="18" charset="-127"/>
                  <a:ea typeface="HY울릉도M" pitchFamily="18" charset="-127"/>
                </a:rPr>
                <a:t>-</a:t>
              </a:r>
              <a:r>
                <a:rPr kumimoji="1" lang="en-US" altLang="ko-KR" sz="1400" b="1" dirty="0" smtClean="0">
                  <a:latin typeface="HY울릉도M" pitchFamily="18" charset="-127"/>
                  <a:ea typeface="HY울릉도M" pitchFamily="18" charset="-127"/>
                </a:rPr>
                <a:t>271</a:t>
              </a:r>
              <a:r>
                <a:rPr kumimoji="1" lang="en-US" altLang="ko-KR" sz="800" b="1" dirty="0" smtClean="0">
                  <a:latin typeface="HY울릉도M" pitchFamily="18" charset="-127"/>
                  <a:ea typeface="HY울릉도M" pitchFamily="18" charset="-127"/>
                </a:rPr>
                <a:t>-</a:t>
              </a:r>
              <a:r>
                <a:rPr kumimoji="1" lang="en-US" altLang="ko-KR" sz="1400" b="1" dirty="0" smtClean="0">
                  <a:latin typeface="HY울릉도M" pitchFamily="18" charset="-127"/>
                  <a:ea typeface="HY울릉도M" pitchFamily="18" charset="-127"/>
                </a:rPr>
                <a:t>3056</a:t>
              </a:r>
              <a:endParaRPr kumimoji="1" lang="ko-KR" altLang="ko-KR" sz="1400" b="1" dirty="0" smtClean="0">
                <a:latin typeface="HY울릉도M" pitchFamily="18" charset="-127"/>
                <a:ea typeface="HY울릉도M" pitchFamily="18" charset="-127"/>
              </a:endParaRPr>
            </a:p>
          </p:txBody>
        </p:sp>
      </p:grpSp>
      <p:grpSp>
        <p:nvGrpSpPr>
          <p:cNvPr id="9" name="그룹 8"/>
          <p:cNvGrpSpPr/>
          <p:nvPr/>
        </p:nvGrpSpPr>
        <p:grpSpPr>
          <a:xfrm>
            <a:off x="124207" y="4659752"/>
            <a:ext cx="1867667" cy="1482452"/>
            <a:chOff x="2287887" y="4754860"/>
            <a:chExt cx="1867667" cy="1482452"/>
          </a:xfrm>
        </p:grpSpPr>
        <p:sp>
          <p:nvSpPr>
            <p:cNvPr id="6" name="육각형 5"/>
            <p:cNvSpPr/>
            <p:nvPr/>
          </p:nvSpPr>
          <p:spPr>
            <a:xfrm>
              <a:off x="2287887" y="4754860"/>
              <a:ext cx="1867667" cy="1482452"/>
            </a:xfrm>
            <a:prstGeom prst="hexagon">
              <a:avLst/>
            </a:prstGeom>
            <a:solidFill>
              <a:srgbClr val="95A7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80000"/>
                </a:lnSpc>
                <a:spcBef>
                  <a:spcPct val="0"/>
                </a:spcBef>
                <a:spcAft>
                  <a:spcPct val="0"/>
                </a:spcAft>
                <a:defRPr/>
              </a:pPr>
              <a:endParaRPr lang="ko-KR" altLang="en-US" sz="2400" dirty="0" smtClean="0">
                <a:solidFill>
                  <a:prstClr val="white"/>
                </a:solidFill>
                <a:latin typeface="HY울릉도M" pitchFamily="18" charset="-127"/>
                <a:ea typeface="HY울릉도M" pitchFamily="18" charset="-127"/>
              </a:endParaRPr>
            </a:p>
          </p:txBody>
        </p:sp>
        <p:sp>
          <p:nvSpPr>
            <p:cNvPr id="50" name="부제목 2"/>
            <p:cNvSpPr txBox="1">
              <a:spLocks/>
            </p:cNvSpPr>
            <p:nvPr/>
          </p:nvSpPr>
          <p:spPr bwMode="auto">
            <a:xfrm>
              <a:off x="2496389" y="4869160"/>
              <a:ext cx="1438418" cy="307777"/>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ko-KR" altLang="en-US" sz="1400" b="1" dirty="0" smtClean="0">
                  <a:solidFill>
                    <a:schemeClr val="bg1"/>
                  </a:solidFill>
                  <a:latin typeface="HY울릉도M" pitchFamily="18" charset="-127"/>
                  <a:ea typeface="HY울릉도M" pitchFamily="18" charset="-127"/>
                </a:rPr>
                <a:t>홈페이지</a:t>
              </a:r>
              <a:endParaRPr kumimoji="1" lang="ko-KR" altLang="ko-KR" sz="1400" b="1" dirty="0" smtClean="0">
                <a:solidFill>
                  <a:schemeClr val="bg1"/>
                </a:solidFill>
                <a:latin typeface="HY울릉도M" pitchFamily="18" charset="-127"/>
                <a:ea typeface="HY울릉도M" pitchFamily="18" charset="-127"/>
              </a:endParaRPr>
            </a:p>
          </p:txBody>
        </p:sp>
        <p:sp>
          <p:nvSpPr>
            <p:cNvPr id="51" name="부제목 2"/>
            <p:cNvSpPr txBox="1">
              <a:spLocks/>
            </p:cNvSpPr>
            <p:nvPr/>
          </p:nvSpPr>
          <p:spPr bwMode="auto">
            <a:xfrm>
              <a:off x="2393296" y="5328151"/>
              <a:ext cx="1718638" cy="415498"/>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kumimoji="1" lang="en-US" altLang="ko-KR" sz="1400" b="1" dirty="0" smtClean="0">
                  <a:latin typeface="HY울릉도M" pitchFamily="18" charset="-127"/>
                  <a:ea typeface="HY울릉도M" pitchFamily="18" charset="-127"/>
                </a:rPr>
                <a:t>www.welding.kr</a:t>
              </a:r>
              <a:endParaRPr kumimoji="1" lang="ko-KR" altLang="ko-KR" sz="1400" b="1" dirty="0" smtClean="0">
                <a:latin typeface="HY울릉도M" pitchFamily="18" charset="-127"/>
                <a:ea typeface="HY울릉도M" pitchFamily="18" charset="-127"/>
              </a:endParaRPr>
            </a:p>
          </p:txBody>
        </p:sp>
      </p:grpSp>
      <p:grpSp>
        <p:nvGrpSpPr>
          <p:cNvPr id="11" name="그룹 10"/>
          <p:cNvGrpSpPr/>
          <p:nvPr/>
        </p:nvGrpSpPr>
        <p:grpSpPr>
          <a:xfrm>
            <a:off x="126716" y="3137386"/>
            <a:ext cx="1867667" cy="1482452"/>
            <a:chOff x="3856337" y="3964285"/>
            <a:chExt cx="1867667" cy="1482452"/>
          </a:xfrm>
        </p:grpSpPr>
        <p:sp>
          <p:nvSpPr>
            <p:cNvPr id="10" name="육각형 9"/>
            <p:cNvSpPr/>
            <p:nvPr/>
          </p:nvSpPr>
          <p:spPr>
            <a:xfrm>
              <a:off x="3856337" y="3964285"/>
              <a:ext cx="1867667" cy="1482452"/>
            </a:xfrm>
            <a:prstGeom prst="hexagon">
              <a:avLst/>
            </a:prstGeom>
            <a:solidFill>
              <a:srgbClr val="949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80000"/>
                </a:lnSpc>
                <a:spcBef>
                  <a:spcPct val="0"/>
                </a:spcBef>
                <a:spcAft>
                  <a:spcPct val="0"/>
                </a:spcAft>
                <a:defRPr/>
              </a:pPr>
              <a:endParaRPr lang="ko-KR" altLang="en-US" sz="2400" dirty="0" smtClean="0">
                <a:solidFill>
                  <a:prstClr val="white"/>
                </a:solidFill>
                <a:latin typeface="HY울릉도M" pitchFamily="18" charset="-127"/>
                <a:ea typeface="HY울릉도M" pitchFamily="18" charset="-127"/>
              </a:endParaRPr>
            </a:p>
          </p:txBody>
        </p:sp>
        <p:sp>
          <p:nvSpPr>
            <p:cNvPr id="53" name="부제목 2"/>
            <p:cNvSpPr txBox="1">
              <a:spLocks/>
            </p:cNvSpPr>
            <p:nvPr/>
          </p:nvSpPr>
          <p:spPr bwMode="auto">
            <a:xfrm>
              <a:off x="4056562" y="4077072"/>
              <a:ext cx="1438418" cy="307777"/>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ko-KR" altLang="en-US" sz="1400" b="1" dirty="0" smtClean="0">
                  <a:solidFill>
                    <a:schemeClr val="bg1"/>
                  </a:solidFill>
                  <a:latin typeface="HY울릉도M" pitchFamily="18" charset="-127"/>
                  <a:ea typeface="HY울릉도M" pitchFamily="18" charset="-127"/>
                </a:rPr>
                <a:t>주  소</a:t>
              </a:r>
              <a:endParaRPr kumimoji="1" lang="ko-KR" altLang="ko-KR" sz="1400" b="1" dirty="0" smtClean="0">
                <a:solidFill>
                  <a:schemeClr val="bg1"/>
                </a:solidFill>
                <a:latin typeface="HY울릉도M" pitchFamily="18" charset="-127"/>
                <a:ea typeface="HY울릉도M" pitchFamily="18" charset="-127"/>
              </a:endParaRPr>
            </a:p>
          </p:txBody>
        </p:sp>
        <p:sp>
          <p:nvSpPr>
            <p:cNvPr id="54" name="부제목 2"/>
            <p:cNvSpPr txBox="1">
              <a:spLocks/>
            </p:cNvSpPr>
            <p:nvPr/>
          </p:nvSpPr>
          <p:spPr bwMode="auto">
            <a:xfrm>
              <a:off x="3896464" y="4351384"/>
              <a:ext cx="1758614" cy="1011495"/>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kumimoji="1" lang="ko-KR" altLang="en-US" sz="1400" b="1" dirty="0" smtClean="0">
                  <a:latin typeface="HY울릉도M" pitchFamily="18" charset="-127"/>
                  <a:ea typeface="HY울릉도M" pitchFamily="18" charset="-127"/>
                </a:rPr>
                <a:t>경남 창원시 마산합포구 </a:t>
              </a:r>
              <a:r>
                <a:rPr kumimoji="1" lang="ko-KR" altLang="en-US" sz="1400" b="1" dirty="0" err="1" smtClean="0">
                  <a:latin typeface="HY울릉도M" pitchFamily="18" charset="-127"/>
                  <a:ea typeface="HY울릉도M" pitchFamily="18" charset="-127"/>
                </a:rPr>
                <a:t>진북면</a:t>
              </a:r>
              <a:r>
                <a:rPr kumimoji="1" lang="ko-KR" altLang="en-US" sz="1400" b="1" dirty="0" smtClean="0">
                  <a:latin typeface="HY울릉도M" pitchFamily="18" charset="-127"/>
                  <a:ea typeface="HY울릉도M" pitchFamily="18" charset="-127"/>
                </a:rPr>
                <a:t> </a:t>
              </a:r>
              <a:r>
                <a:rPr kumimoji="1" lang="ko-KR" altLang="en-US" sz="1400" b="1" dirty="0" err="1" smtClean="0">
                  <a:latin typeface="HY울릉도M" pitchFamily="18" charset="-127"/>
                  <a:ea typeface="HY울릉도M" pitchFamily="18" charset="-127"/>
                </a:rPr>
                <a:t>진북산업로</a:t>
              </a:r>
              <a:r>
                <a:rPr kumimoji="1" lang="en-US" altLang="ko-KR" sz="1400" b="1" dirty="0" smtClean="0">
                  <a:latin typeface="HY울릉도M" pitchFamily="18" charset="-127"/>
                  <a:ea typeface="HY울릉도M" pitchFamily="18" charset="-127"/>
                </a:rPr>
                <a:t>511</a:t>
              </a:r>
              <a:endParaRPr kumimoji="1" lang="ko-KR" altLang="ko-KR" sz="1400" b="1" dirty="0" smtClean="0">
                <a:latin typeface="HY울릉도M" pitchFamily="18" charset="-127"/>
                <a:ea typeface="HY울릉도M" pitchFamily="18" charset="-127"/>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normAutofit/>
          </a:bodyPr>
          <a:lstStyle/>
          <a:p>
            <a:r>
              <a:rPr lang="en-US" altLang="ko-KR" sz="2800" dirty="0">
                <a:latin typeface="HY울릉도M" pitchFamily="18" charset="-127"/>
                <a:ea typeface="HY울릉도M" pitchFamily="18" charset="-127"/>
              </a:rPr>
              <a:t>2</a:t>
            </a:r>
            <a:r>
              <a:rPr lang="en-US" altLang="ko-KR" sz="2800" b="1" dirty="0" smtClean="0">
                <a:latin typeface="HY울릉도M" pitchFamily="18" charset="-127"/>
                <a:ea typeface="HY울릉도M" pitchFamily="18" charset="-127"/>
              </a:rPr>
              <a:t>. </a:t>
            </a:r>
            <a:r>
              <a:rPr lang="ko-KR" altLang="en-US" sz="2800" b="1" dirty="0" smtClean="0">
                <a:latin typeface="HY울릉도M" pitchFamily="18" charset="-127"/>
                <a:ea typeface="HY울릉도M" pitchFamily="18" charset="-127"/>
              </a:rPr>
              <a:t>회사연혁</a:t>
            </a:r>
            <a:endParaRPr lang="ko-KR" altLang="en-US" sz="2800" b="1" dirty="0">
              <a:latin typeface="HY울릉도M" pitchFamily="18" charset="-127"/>
              <a:ea typeface="HY울릉도M" pitchFamily="18" charset="-127"/>
            </a:endParaRPr>
          </a:p>
        </p:txBody>
      </p:sp>
      <p:sp>
        <p:nvSpPr>
          <p:cNvPr id="37" name="AutoShape 21"/>
          <p:cNvSpPr>
            <a:spLocks noChangeArrowheads="1"/>
          </p:cNvSpPr>
          <p:nvPr/>
        </p:nvSpPr>
        <p:spPr bwMode="auto">
          <a:xfrm>
            <a:off x="2407223" y="1124744"/>
            <a:ext cx="7134793" cy="5398337"/>
          </a:xfrm>
          <a:prstGeom prst="roundRect">
            <a:avLst>
              <a:gd name="adj" fmla="val 8531"/>
            </a:avLst>
          </a:prstGeom>
          <a:solidFill>
            <a:schemeClr val="bg1"/>
          </a:solidFill>
          <a:ln>
            <a:solidFill>
              <a:schemeClr val="bg1">
                <a:lumMod val="75000"/>
              </a:schemeClr>
            </a:solidFill>
          </a:ln>
          <a:effectLst>
            <a:outerShdw blurRad="508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a:lnSpc>
                <a:spcPct val="150000"/>
              </a:lnSpc>
              <a:defRPr/>
            </a:pPr>
            <a:endParaRPr lang="ko-KR" altLang="ko-KR" sz="1100" b="1" dirty="0" smtClean="0">
              <a:solidFill>
                <a:prstClr val="black">
                  <a:lumMod val="65000"/>
                  <a:lumOff val="35000"/>
                </a:prstClr>
              </a:solidFill>
              <a:latin typeface="HY울릉도M" pitchFamily="18" charset="-127"/>
              <a:ea typeface="HY울릉도M" pitchFamily="18" charset="-127"/>
            </a:endParaRPr>
          </a:p>
        </p:txBody>
      </p:sp>
      <p:sp>
        <p:nvSpPr>
          <p:cNvPr id="38" name="모서리가 둥근 직사각형 37"/>
          <p:cNvSpPr/>
          <p:nvPr/>
        </p:nvSpPr>
        <p:spPr>
          <a:xfrm>
            <a:off x="344488" y="1136244"/>
            <a:ext cx="1996728" cy="5398336"/>
          </a:xfrm>
          <a:prstGeom prst="roundRect">
            <a:avLst>
              <a:gd name="adj" fmla="val 9766"/>
            </a:avLst>
          </a:prstGeom>
          <a:solidFill>
            <a:srgbClr val="95A7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80000"/>
              </a:lnSpc>
              <a:spcBef>
                <a:spcPct val="0"/>
              </a:spcBef>
              <a:spcAft>
                <a:spcPct val="0"/>
              </a:spcAft>
              <a:defRPr/>
            </a:pPr>
            <a:endParaRPr lang="ko-KR" altLang="en-US" sz="2100" dirty="0" smtClean="0">
              <a:solidFill>
                <a:prstClr val="white"/>
              </a:solidFill>
              <a:latin typeface="HY울릉도M" pitchFamily="18" charset="-127"/>
              <a:ea typeface="HY울릉도M" pitchFamily="18" charset="-127"/>
            </a:endParaRPr>
          </a:p>
        </p:txBody>
      </p:sp>
      <p:sp>
        <p:nvSpPr>
          <p:cNvPr id="42" name="Text Box 9"/>
          <p:cNvSpPr txBox="1">
            <a:spLocks noChangeArrowheads="1"/>
          </p:cNvSpPr>
          <p:nvPr/>
        </p:nvSpPr>
        <p:spPr bwMode="auto">
          <a:xfrm>
            <a:off x="344488" y="1374676"/>
            <a:ext cx="9125520" cy="5078313"/>
          </a:xfrm>
          <a:prstGeom prst="rect">
            <a:avLst/>
          </a:prstGeom>
          <a:noFill/>
          <a:ln>
            <a:noFill/>
          </a:ln>
        </p:spPr>
        <p:txBody>
          <a:bodyPr vert="horz" wrap="square" lIns="91440" tIns="45720" rIns="91440" bIns="45720" numCol="1" anchor="t" anchorCtr="0" compatLnSpc="1">
            <a:prstTxWarp prst="textNoShape">
              <a:avLst/>
            </a:prstTxWarp>
            <a:spAutoFit/>
          </a:bodyPr>
          <a:lstStyle/>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2014</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04</a:t>
            </a:r>
            <a:r>
              <a:rPr kumimoji="1" lang="ko-KR" altLang="en-US" b="1" dirty="0" smtClean="0">
                <a:solidFill>
                  <a:schemeClr val="tx1">
                    <a:lumMod val="65000"/>
                    <a:lumOff val="35000"/>
                  </a:schemeClr>
                </a:solidFill>
                <a:latin typeface="+mn-ea"/>
              </a:rPr>
              <a:t>월          </a:t>
            </a:r>
            <a:r>
              <a:rPr kumimoji="1" lang="ko-KR" altLang="en-US" b="1" dirty="0" err="1" smtClean="0">
                <a:solidFill>
                  <a:schemeClr val="tx1">
                    <a:lumMod val="65000"/>
                    <a:lumOff val="35000"/>
                  </a:schemeClr>
                </a:solidFill>
                <a:latin typeface="+mn-ea"/>
              </a:rPr>
              <a:t>마린산업</a:t>
            </a:r>
            <a:r>
              <a:rPr kumimoji="1" lang="ko-KR" altLang="en-US" b="1" dirty="0" smtClean="0">
                <a:solidFill>
                  <a:schemeClr val="tx1">
                    <a:lumMod val="65000"/>
                    <a:lumOff val="35000"/>
                  </a:schemeClr>
                </a:solidFill>
                <a:latin typeface="+mn-ea"/>
              </a:rPr>
              <a:t> 설립</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2014</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06</a:t>
            </a:r>
            <a:r>
              <a:rPr kumimoji="1" lang="ko-KR" altLang="en-US" b="1" dirty="0" smtClean="0">
                <a:solidFill>
                  <a:schemeClr val="tx1">
                    <a:lumMod val="65000"/>
                    <a:lumOff val="35000"/>
                  </a:schemeClr>
                </a:solidFill>
                <a:latin typeface="+mn-ea"/>
              </a:rPr>
              <a:t>월          </a:t>
            </a:r>
            <a:r>
              <a:rPr kumimoji="1" lang="ko-KR" altLang="en-US" b="1" dirty="0" err="1" smtClean="0">
                <a:solidFill>
                  <a:schemeClr val="tx1">
                    <a:lumMod val="65000"/>
                    <a:lumOff val="35000"/>
                  </a:schemeClr>
                </a:solidFill>
                <a:latin typeface="+mn-ea"/>
              </a:rPr>
              <a:t>오픈마켓</a:t>
            </a:r>
            <a:r>
              <a:rPr kumimoji="1" lang="ko-KR" altLang="en-US" b="1" dirty="0" smtClean="0">
                <a:solidFill>
                  <a:schemeClr val="tx1">
                    <a:lumMod val="65000"/>
                    <a:lumOff val="35000"/>
                  </a:schemeClr>
                </a:solidFill>
                <a:latin typeface="+mn-ea"/>
              </a:rPr>
              <a:t> 온라인 판매 사업 출시</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2017</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04</a:t>
            </a:r>
            <a:r>
              <a:rPr kumimoji="1" lang="ko-KR" altLang="en-US" b="1" dirty="0" smtClean="0">
                <a:solidFill>
                  <a:schemeClr val="tx1">
                    <a:lumMod val="65000"/>
                    <a:lumOff val="35000"/>
                  </a:schemeClr>
                </a:solidFill>
                <a:latin typeface="+mn-ea"/>
              </a:rPr>
              <a:t>월          코트라 한국무역협회 등록 및 무역 등록</a:t>
            </a:r>
            <a:r>
              <a:rPr kumimoji="1" lang="en-US" altLang="ko-KR" b="1" dirty="0" smtClean="0">
                <a:solidFill>
                  <a:schemeClr val="tx1">
                    <a:lumMod val="65000"/>
                    <a:lumOff val="35000"/>
                  </a:schemeClr>
                </a:solidFill>
                <a:latin typeface="+mn-ea"/>
              </a:rPr>
              <a:t>, </a:t>
            </a:r>
            <a:r>
              <a:rPr kumimoji="1" lang="ko-KR" altLang="en-US" b="1" dirty="0" smtClean="0">
                <a:solidFill>
                  <a:schemeClr val="tx1">
                    <a:lumMod val="65000"/>
                    <a:lumOff val="35000"/>
                  </a:schemeClr>
                </a:solidFill>
                <a:latin typeface="+mn-ea"/>
              </a:rPr>
              <a:t>조달업체 등록</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2017</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05</a:t>
            </a:r>
            <a:r>
              <a:rPr kumimoji="1" lang="ko-KR" altLang="en-US" b="1" dirty="0" smtClean="0">
                <a:solidFill>
                  <a:schemeClr val="tx1">
                    <a:lumMod val="65000"/>
                    <a:lumOff val="35000"/>
                  </a:schemeClr>
                </a:solidFill>
                <a:latin typeface="+mn-ea"/>
              </a:rPr>
              <a:t>월          동아대학교 특허기술 이전</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2017</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06</a:t>
            </a:r>
            <a:r>
              <a:rPr kumimoji="1" lang="ko-KR" altLang="en-US" b="1" dirty="0" smtClean="0">
                <a:solidFill>
                  <a:schemeClr val="tx1">
                    <a:lumMod val="65000"/>
                    <a:lumOff val="35000"/>
                  </a:schemeClr>
                </a:solidFill>
                <a:latin typeface="+mn-ea"/>
              </a:rPr>
              <a:t>월          삼성전자 및 현대오일뱅크 업체 등록</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2017</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07</a:t>
            </a:r>
            <a:r>
              <a:rPr kumimoji="1" lang="ko-KR" altLang="en-US" b="1" dirty="0" smtClean="0">
                <a:solidFill>
                  <a:schemeClr val="tx1">
                    <a:lumMod val="65000"/>
                    <a:lumOff val="35000"/>
                  </a:schemeClr>
                </a:solidFill>
                <a:latin typeface="+mn-ea"/>
              </a:rPr>
              <a:t>월          주식회사 </a:t>
            </a:r>
            <a:r>
              <a:rPr kumimoji="1" lang="ko-KR" altLang="en-US" b="1" dirty="0" err="1" smtClean="0">
                <a:solidFill>
                  <a:schemeClr val="tx1">
                    <a:lumMod val="65000"/>
                    <a:lumOff val="35000"/>
                  </a:schemeClr>
                </a:solidFill>
                <a:latin typeface="+mn-ea"/>
              </a:rPr>
              <a:t>마린산업</a:t>
            </a:r>
            <a:r>
              <a:rPr kumimoji="1" lang="ko-KR" altLang="en-US" b="1" dirty="0" smtClean="0">
                <a:solidFill>
                  <a:schemeClr val="tx1">
                    <a:lumMod val="65000"/>
                    <a:lumOff val="35000"/>
                  </a:schemeClr>
                </a:solidFill>
                <a:latin typeface="+mn-ea"/>
              </a:rPr>
              <a:t> 설립 </a:t>
            </a:r>
            <a:r>
              <a:rPr kumimoji="1" lang="en-US" altLang="ko-KR" b="1" dirty="0" smtClean="0">
                <a:solidFill>
                  <a:schemeClr val="tx1">
                    <a:lumMod val="65000"/>
                    <a:lumOff val="35000"/>
                  </a:schemeClr>
                </a:solidFill>
                <a:latin typeface="+mn-ea"/>
              </a:rPr>
              <a:t>(</a:t>
            </a:r>
            <a:r>
              <a:rPr kumimoji="1" lang="ko-KR" altLang="en-US" b="1" dirty="0" smtClean="0">
                <a:solidFill>
                  <a:schemeClr val="tx1">
                    <a:lumMod val="65000"/>
                    <a:lumOff val="35000"/>
                  </a:schemeClr>
                </a:solidFill>
                <a:latin typeface="+mn-ea"/>
              </a:rPr>
              <a:t>공장 확장 이전</a:t>
            </a:r>
            <a:r>
              <a:rPr kumimoji="1" lang="en-US" altLang="ko-KR" b="1" dirty="0" smtClean="0">
                <a:solidFill>
                  <a:schemeClr val="tx1">
                    <a:lumMod val="65000"/>
                    <a:lumOff val="35000"/>
                  </a:schemeClr>
                </a:solidFill>
                <a:latin typeface="+mn-ea"/>
              </a:rPr>
              <a:t>)</a:t>
            </a: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2017</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08</a:t>
            </a:r>
            <a:r>
              <a:rPr kumimoji="1" lang="ko-KR" altLang="en-US" b="1" dirty="0" smtClean="0">
                <a:solidFill>
                  <a:schemeClr val="tx1">
                    <a:lumMod val="65000"/>
                    <a:lumOff val="35000"/>
                  </a:schemeClr>
                </a:solidFill>
                <a:latin typeface="+mn-ea"/>
              </a:rPr>
              <a:t>월          미국실리콘밸리 해외지사화 사업협약 체결</a:t>
            </a:r>
            <a:r>
              <a:rPr kumimoji="1" lang="en-US" altLang="ko-KR" b="1" dirty="0" smtClean="0">
                <a:solidFill>
                  <a:schemeClr val="tx1">
                    <a:lumMod val="65000"/>
                    <a:lumOff val="35000"/>
                  </a:schemeClr>
                </a:solidFill>
                <a:latin typeface="+mn-ea"/>
              </a:rPr>
              <a:t> </a:t>
            </a: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2017</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12</a:t>
            </a:r>
            <a:r>
              <a:rPr kumimoji="1" lang="ko-KR" altLang="en-US" b="1" dirty="0" smtClean="0">
                <a:solidFill>
                  <a:schemeClr val="tx1">
                    <a:lumMod val="65000"/>
                    <a:lumOff val="35000"/>
                  </a:schemeClr>
                </a:solidFill>
                <a:latin typeface="+mn-ea"/>
              </a:rPr>
              <a:t>월          벤처기업 인증 및 기업부설 연구소 설립</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2018</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03</a:t>
            </a:r>
            <a:r>
              <a:rPr kumimoji="1" lang="ko-KR" altLang="en-US" b="1" dirty="0" smtClean="0">
                <a:solidFill>
                  <a:schemeClr val="tx1">
                    <a:lumMod val="65000"/>
                    <a:lumOff val="35000"/>
                  </a:schemeClr>
                </a:solidFill>
                <a:latin typeface="+mn-ea"/>
              </a:rPr>
              <a:t>월          </a:t>
            </a:r>
            <a:r>
              <a:rPr kumimoji="1" lang="en-US" altLang="ko-KR" b="1" dirty="0" smtClean="0">
                <a:solidFill>
                  <a:schemeClr val="tx1">
                    <a:lumMod val="65000"/>
                    <a:lumOff val="35000"/>
                  </a:schemeClr>
                </a:solidFill>
                <a:latin typeface="+mn-ea"/>
              </a:rPr>
              <a:t>2018 Made in </a:t>
            </a:r>
            <a:r>
              <a:rPr kumimoji="1" lang="ko-KR" altLang="en-US" b="1" dirty="0" smtClean="0">
                <a:solidFill>
                  <a:schemeClr val="tx1">
                    <a:lumMod val="65000"/>
                    <a:lumOff val="35000"/>
                  </a:schemeClr>
                </a:solidFill>
                <a:latin typeface="+mn-ea"/>
              </a:rPr>
              <a:t>창원 </a:t>
            </a:r>
            <a:r>
              <a:rPr kumimoji="1" lang="ko-KR" altLang="en-US" b="1" dirty="0" err="1" smtClean="0">
                <a:solidFill>
                  <a:schemeClr val="tx1">
                    <a:lumMod val="65000"/>
                    <a:lumOff val="35000"/>
                  </a:schemeClr>
                </a:solidFill>
                <a:latin typeface="+mn-ea"/>
              </a:rPr>
              <a:t>패스티벌</a:t>
            </a:r>
            <a:r>
              <a:rPr kumimoji="1" lang="ko-KR" altLang="en-US" b="1" dirty="0" smtClean="0">
                <a:solidFill>
                  <a:schemeClr val="tx1">
                    <a:lumMod val="65000"/>
                    <a:lumOff val="35000"/>
                  </a:schemeClr>
                </a:solidFill>
                <a:latin typeface="+mn-ea"/>
              </a:rPr>
              <a:t> 참가</a:t>
            </a:r>
            <a:r>
              <a:rPr kumimoji="1" lang="en-US" altLang="ko-KR" b="1" dirty="0" smtClean="0">
                <a:solidFill>
                  <a:schemeClr val="tx1">
                    <a:lumMod val="65000"/>
                    <a:lumOff val="35000"/>
                  </a:schemeClr>
                </a:solidFill>
                <a:latin typeface="+mn-ea"/>
              </a:rPr>
              <a:t>(</a:t>
            </a:r>
            <a:r>
              <a:rPr kumimoji="1" lang="ko-KR" altLang="en-US" b="1" dirty="0" smtClean="0">
                <a:solidFill>
                  <a:schemeClr val="tx1">
                    <a:lumMod val="65000"/>
                    <a:lumOff val="35000"/>
                  </a:schemeClr>
                </a:solidFill>
                <a:latin typeface="+mn-ea"/>
              </a:rPr>
              <a:t>기업 홍보</a:t>
            </a:r>
            <a:r>
              <a:rPr kumimoji="1" lang="en-US" altLang="ko-KR" b="1" dirty="0" smtClean="0">
                <a:solidFill>
                  <a:schemeClr val="tx1">
                    <a:lumMod val="65000"/>
                    <a:lumOff val="35000"/>
                  </a:schemeClr>
                </a:solidFill>
                <a:latin typeface="+mn-ea"/>
              </a:rPr>
              <a:t>)</a:t>
            </a: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2018</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05</a:t>
            </a:r>
            <a:r>
              <a:rPr kumimoji="1" lang="ko-KR" altLang="en-US" b="1" dirty="0" smtClean="0">
                <a:solidFill>
                  <a:schemeClr val="tx1">
                    <a:lumMod val="65000"/>
                    <a:lumOff val="35000"/>
                  </a:schemeClr>
                </a:solidFill>
                <a:latin typeface="+mn-ea"/>
              </a:rPr>
              <a:t>월          미국 아마존 </a:t>
            </a:r>
            <a:r>
              <a:rPr kumimoji="1" lang="ko-KR" altLang="en-US" b="1" dirty="0" err="1" smtClean="0">
                <a:solidFill>
                  <a:schemeClr val="tx1">
                    <a:lumMod val="65000"/>
                    <a:lumOff val="35000"/>
                  </a:schemeClr>
                </a:solidFill>
                <a:latin typeface="+mn-ea"/>
              </a:rPr>
              <a:t>입점</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2018</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12</a:t>
            </a:r>
            <a:r>
              <a:rPr kumimoji="1" lang="ko-KR" altLang="en-US" b="1" dirty="0" smtClean="0">
                <a:solidFill>
                  <a:schemeClr val="tx1">
                    <a:lumMod val="65000"/>
                    <a:lumOff val="35000"/>
                  </a:schemeClr>
                </a:solidFill>
                <a:latin typeface="+mn-ea"/>
              </a:rPr>
              <a:t>월          매출액 </a:t>
            </a:r>
            <a:r>
              <a:rPr kumimoji="1" lang="en-US" altLang="ko-KR" b="1" dirty="0" smtClean="0">
                <a:solidFill>
                  <a:schemeClr val="tx1">
                    <a:lumMod val="65000"/>
                    <a:lumOff val="35000"/>
                  </a:schemeClr>
                </a:solidFill>
                <a:latin typeface="+mn-ea"/>
              </a:rPr>
              <a:t>10</a:t>
            </a:r>
            <a:r>
              <a:rPr kumimoji="1" lang="ko-KR" altLang="en-US" b="1" dirty="0" smtClean="0">
                <a:solidFill>
                  <a:schemeClr val="tx1">
                    <a:lumMod val="65000"/>
                    <a:lumOff val="35000"/>
                  </a:schemeClr>
                </a:solidFill>
                <a:latin typeface="+mn-ea"/>
              </a:rPr>
              <a:t>억 달성</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2019</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03</a:t>
            </a:r>
            <a:r>
              <a:rPr kumimoji="1" lang="ko-KR" altLang="en-US" b="1" dirty="0" smtClean="0">
                <a:solidFill>
                  <a:schemeClr val="tx1">
                    <a:lumMod val="65000"/>
                    <a:lumOff val="35000"/>
                  </a:schemeClr>
                </a:solidFill>
                <a:latin typeface="+mn-ea"/>
              </a:rPr>
              <a:t>월          </a:t>
            </a:r>
            <a:r>
              <a:rPr kumimoji="1" lang="en-US" altLang="ko-KR" b="1" dirty="0" smtClean="0">
                <a:solidFill>
                  <a:schemeClr val="tx1">
                    <a:lumMod val="65000"/>
                    <a:lumOff val="35000"/>
                  </a:schemeClr>
                </a:solidFill>
                <a:latin typeface="+mn-ea"/>
              </a:rPr>
              <a:t>ISO 9001(</a:t>
            </a:r>
            <a:r>
              <a:rPr kumimoji="1" lang="ko-KR" altLang="en-US" b="1" dirty="0" smtClean="0">
                <a:solidFill>
                  <a:schemeClr val="tx1">
                    <a:lumMod val="65000"/>
                    <a:lumOff val="35000"/>
                  </a:schemeClr>
                </a:solidFill>
                <a:latin typeface="+mn-ea"/>
              </a:rPr>
              <a:t>품질경영시스템</a:t>
            </a:r>
            <a:r>
              <a:rPr kumimoji="1" lang="en-US" altLang="ko-KR" b="1" dirty="0" smtClean="0">
                <a:solidFill>
                  <a:schemeClr val="tx1">
                    <a:lumMod val="65000"/>
                    <a:lumOff val="35000"/>
                  </a:schemeClr>
                </a:solidFill>
                <a:latin typeface="+mn-ea"/>
              </a:rPr>
              <a:t>), ISO 14001(</a:t>
            </a:r>
            <a:r>
              <a:rPr kumimoji="1" lang="ko-KR" altLang="en-US" b="1" dirty="0" smtClean="0">
                <a:solidFill>
                  <a:schemeClr val="tx1">
                    <a:lumMod val="65000"/>
                    <a:lumOff val="35000"/>
                  </a:schemeClr>
                </a:solidFill>
                <a:latin typeface="+mn-ea"/>
              </a:rPr>
              <a:t>환경경영시스템</a:t>
            </a:r>
            <a:r>
              <a:rPr kumimoji="1" lang="en-US" altLang="ko-KR" b="1" dirty="0" smtClean="0">
                <a:solidFill>
                  <a:schemeClr val="tx1">
                    <a:lumMod val="65000"/>
                    <a:lumOff val="35000"/>
                  </a:schemeClr>
                </a:solidFill>
                <a:latin typeface="+mn-ea"/>
              </a:rPr>
              <a:t>) </a:t>
            </a:r>
            <a:r>
              <a:rPr kumimoji="1" lang="ko-KR" altLang="en-US" b="1" dirty="0" smtClean="0">
                <a:solidFill>
                  <a:schemeClr val="tx1">
                    <a:lumMod val="65000"/>
                    <a:lumOff val="35000"/>
                  </a:schemeClr>
                </a:solidFill>
                <a:latin typeface="+mn-ea"/>
              </a:rPr>
              <a:t>취득</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2019</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07</a:t>
            </a:r>
            <a:r>
              <a:rPr kumimoji="1" lang="ko-KR" altLang="en-US" b="1" dirty="0" smtClean="0">
                <a:solidFill>
                  <a:schemeClr val="tx1">
                    <a:lumMod val="65000"/>
                    <a:lumOff val="35000"/>
                  </a:schemeClr>
                </a:solidFill>
                <a:latin typeface="+mn-ea"/>
              </a:rPr>
              <a:t>월          경남지식센터 특허 지원사업 협약 체결</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2019</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12</a:t>
            </a:r>
            <a:r>
              <a:rPr kumimoji="1" lang="ko-KR" altLang="en-US" b="1" dirty="0" smtClean="0">
                <a:solidFill>
                  <a:schemeClr val="tx1">
                    <a:lumMod val="65000"/>
                    <a:lumOff val="35000"/>
                  </a:schemeClr>
                </a:solidFill>
                <a:latin typeface="+mn-ea"/>
              </a:rPr>
              <a:t>월          알루미늄 구조물 관련 </a:t>
            </a:r>
            <a:r>
              <a:rPr kumimoji="1" lang="en-US" altLang="ko-KR" b="1" dirty="0" smtClean="0">
                <a:solidFill>
                  <a:schemeClr val="tx1">
                    <a:lumMod val="65000"/>
                    <a:lumOff val="35000"/>
                  </a:schemeClr>
                </a:solidFill>
                <a:latin typeface="+mn-ea"/>
              </a:rPr>
              <a:t>KC </a:t>
            </a:r>
            <a:r>
              <a:rPr kumimoji="1" lang="ko-KR" altLang="en-US" b="1" dirty="0" smtClean="0">
                <a:solidFill>
                  <a:schemeClr val="tx1">
                    <a:lumMod val="65000"/>
                    <a:lumOff val="35000"/>
                  </a:schemeClr>
                </a:solidFill>
                <a:latin typeface="+mn-ea"/>
              </a:rPr>
              <a:t>인증 진행 중</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a:solidFill>
                  <a:schemeClr val="tx1">
                    <a:lumMod val="65000"/>
                    <a:lumOff val="35000"/>
                  </a:schemeClr>
                </a:solidFill>
                <a:latin typeface="+mn-ea"/>
              </a:rPr>
              <a:t>•   </a:t>
            </a:r>
            <a:r>
              <a:rPr kumimoji="1" lang="en-US" altLang="ko-KR" b="1" dirty="0" smtClean="0">
                <a:solidFill>
                  <a:schemeClr val="tx1">
                    <a:lumMod val="65000"/>
                    <a:lumOff val="35000"/>
                  </a:schemeClr>
                </a:solidFill>
                <a:latin typeface="+mn-ea"/>
              </a:rPr>
              <a:t>2019</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12</a:t>
            </a:r>
            <a:r>
              <a:rPr kumimoji="1" lang="ko-KR" altLang="en-US" b="1" dirty="0" smtClean="0">
                <a:solidFill>
                  <a:schemeClr val="tx1">
                    <a:lumMod val="65000"/>
                    <a:lumOff val="35000"/>
                  </a:schemeClr>
                </a:solidFill>
                <a:latin typeface="+mn-ea"/>
              </a:rPr>
              <a:t>월          </a:t>
            </a:r>
            <a:r>
              <a:rPr kumimoji="1" lang="ko-KR" altLang="en-US" b="1" dirty="0" err="1">
                <a:solidFill>
                  <a:schemeClr val="tx1">
                    <a:lumMod val="65000"/>
                    <a:lumOff val="35000"/>
                  </a:schemeClr>
                </a:solidFill>
                <a:latin typeface="+mn-ea"/>
              </a:rPr>
              <a:t>스마트팩토리</a:t>
            </a:r>
            <a:r>
              <a:rPr kumimoji="1" lang="ko-KR" altLang="en-US" b="1" dirty="0">
                <a:solidFill>
                  <a:schemeClr val="tx1">
                    <a:lumMod val="65000"/>
                    <a:lumOff val="35000"/>
                  </a:schemeClr>
                </a:solidFill>
                <a:latin typeface="+mn-ea"/>
              </a:rPr>
              <a:t> 지원사업 </a:t>
            </a:r>
            <a:r>
              <a:rPr kumimoji="1" lang="ko-KR" altLang="en-US" b="1" dirty="0" smtClean="0">
                <a:solidFill>
                  <a:schemeClr val="tx1">
                    <a:lumMod val="65000"/>
                    <a:lumOff val="35000"/>
                  </a:schemeClr>
                </a:solidFill>
                <a:latin typeface="+mn-ea"/>
              </a:rPr>
              <a:t>협약 체결</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2020</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02</a:t>
            </a:r>
            <a:r>
              <a:rPr kumimoji="1" lang="ko-KR" altLang="en-US" b="1" dirty="0" smtClean="0">
                <a:solidFill>
                  <a:schemeClr val="tx1">
                    <a:lumMod val="65000"/>
                    <a:lumOff val="35000"/>
                  </a:schemeClr>
                </a:solidFill>
                <a:latin typeface="+mn-ea"/>
              </a:rPr>
              <a:t>월          </a:t>
            </a:r>
            <a:r>
              <a:rPr kumimoji="1" lang="ko-KR" altLang="en-US" b="1" dirty="0">
                <a:solidFill>
                  <a:schemeClr val="tx1">
                    <a:lumMod val="65000"/>
                    <a:lumOff val="35000"/>
                  </a:schemeClr>
                </a:solidFill>
                <a:latin typeface="+mn-ea"/>
              </a:rPr>
              <a:t>알루미늄 </a:t>
            </a:r>
            <a:r>
              <a:rPr kumimoji="1" lang="ko-KR" altLang="en-US" b="1" dirty="0" smtClean="0">
                <a:solidFill>
                  <a:schemeClr val="tx1">
                    <a:lumMod val="65000"/>
                    <a:lumOff val="35000"/>
                  </a:schemeClr>
                </a:solidFill>
                <a:latin typeface="+mn-ea"/>
              </a:rPr>
              <a:t>구조물 관련</a:t>
            </a:r>
            <a:r>
              <a:rPr kumimoji="1" lang="en-US" altLang="ko-KR" b="1" dirty="0" smtClean="0">
                <a:solidFill>
                  <a:schemeClr val="tx1">
                    <a:lumMod val="65000"/>
                    <a:lumOff val="35000"/>
                  </a:schemeClr>
                </a:solidFill>
                <a:latin typeface="+mn-ea"/>
              </a:rPr>
              <a:t> </a:t>
            </a:r>
            <a:r>
              <a:rPr kumimoji="1" lang="ko-KR" altLang="en-US" b="1" dirty="0" smtClean="0">
                <a:solidFill>
                  <a:schemeClr val="tx1">
                    <a:lumMod val="65000"/>
                    <a:lumOff val="35000"/>
                  </a:schemeClr>
                </a:solidFill>
                <a:latin typeface="+mn-ea"/>
              </a:rPr>
              <a:t>특허출원</a:t>
            </a:r>
            <a:r>
              <a:rPr kumimoji="1" lang="en-US" altLang="ko-KR" b="1" dirty="0" smtClean="0">
                <a:solidFill>
                  <a:schemeClr val="tx1">
                    <a:lumMod val="65000"/>
                    <a:lumOff val="35000"/>
                  </a:schemeClr>
                </a:solidFill>
                <a:latin typeface="+mn-ea"/>
              </a:rPr>
              <a:t>/</a:t>
            </a:r>
            <a:r>
              <a:rPr kumimoji="1" lang="ko-KR" altLang="en-US" b="1" dirty="0" smtClean="0">
                <a:solidFill>
                  <a:schemeClr val="tx1">
                    <a:lumMod val="65000"/>
                    <a:lumOff val="35000"/>
                  </a:schemeClr>
                </a:solidFill>
                <a:latin typeface="+mn-ea"/>
              </a:rPr>
              <a:t>보트 관련 디자인출원</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a:solidFill>
                  <a:schemeClr val="tx1">
                    <a:lumMod val="65000"/>
                    <a:lumOff val="35000"/>
                  </a:schemeClr>
                </a:solidFill>
                <a:latin typeface="+mn-ea"/>
              </a:rPr>
              <a:t>•   2020</a:t>
            </a:r>
            <a:r>
              <a:rPr kumimoji="1" lang="ko-KR" altLang="en-US" b="1" dirty="0">
                <a:solidFill>
                  <a:schemeClr val="tx1">
                    <a:lumMod val="65000"/>
                    <a:lumOff val="35000"/>
                  </a:schemeClr>
                </a:solidFill>
                <a:latin typeface="+mn-ea"/>
              </a:rPr>
              <a:t>년 </a:t>
            </a:r>
            <a:r>
              <a:rPr kumimoji="1" lang="en-US" altLang="ko-KR" b="1" dirty="0">
                <a:solidFill>
                  <a:schemeClr val="tx1">
                    <a:lumMod val="65000"/>
                    <a:lumOff val="35000"/>
                  </a:schemeClr>
                </a:solidFill>
                <a:latin typeface="+mn-ea"/>
              </a:rPr>
              <a:t>03</a:t>
            </a:r>
            <a:r>
              <a:rPr kumimoji="1" lang="ko-KR" altLang="en-US" b="1" dirty="0" smtClean="0">
                <a:solidFill>
                  <a:schemeClr val="tx1">
                    <a:lumMod val="65000"/>
                    <a:lumOff val="35000"/>
                  </a:schemeClr>
                </a:solidFill>
                <a:latin typeface="+mn-ea"/>
              </a:rPr>
              <a:t>월          </a:t>
            </a:r>
            <a:r>
              <a:rPr kumimoji="1" lang="ko-KR" altLang="en-US" b="1" dirty="0" err="1">
                <a:solidFill>
                  <a:schemeClr val="tx1">
                    <a:lumMod val="65000"/>
                    <a:lumOff val="35000"/>
                  </a:schemeClr>
                </a:solidFill>
                <a:latin typeface="+mn-ea"/>
              </a:rPr>
              <a:t>멜버른</a:t>
            </a:r>
            <a:r>
              <a:rPr kumimoji="1" lang="ko-KR" altLang="en-US" b="1" dirty="0">
                <a:solidFill>
                  <a:schemeClr val="tx1">
                    <a:lumMod val="65000"/>
                    <a:lumOff val="35000"/>
                  </a:schemeClr>
                </a:solidFill>
                <a:latin typeface="+mn-ea"/>
              </a:rPr>
              <a:t> </a:t>
            </a:r>
            <a:r>
              <a:rPr kumimoji="1" lang="ko-KR" altLang="en-US" b="1" dirty="0" err="1">
                <a:solidFill>
                  <a:schemeClr val="tx1">
                    <a:lumMod val="65000"/>
                    <a:lumOff val="35000"/>
                  </a:schemeClr>
                </a:solidFill>
                <a:latin typeface="+mn-ea"/>
              </a:rPr>
              <a:t>지사화사업</a:t>
            </a:r>
            <a:r>
              <a:rPr kumimoji="1" lang="ko-KR" altLang="en-US" b="1" dirty="0">
                <a:solidFill>
                  <a:schemeClr val="tx1">
                    <a:lumMod val="65000"/>
                    <a:lumOff val="35000"/>
                  </a:schemeClr>
                </a:solidFill>
                <a:latin typeface="+mn-ea"/>
              </a:rPr>
              <a:t> 진행 </a:t>
            </a:r>
            <a:r>
              <a:rPr kumimoji="1" lang="ko-KR" altLang="en-US" b="1" dirty="0" smtClean="0">
                <a:solidFill>
                  <a:schemeClr val="tx1">
                    <a:lumMod val="65000"/>
                    <a:lumOff val="35000"/>
                  </a:schemeClr>
                </a:solidFill>
                <a:latin typeface="+mn-ea"/>
              </a:rPr>
              <a:t>중</a:t>
            </a:r>
            <a:endParaRPr kumimoji="1" lang="en-US" altLang="ko-KR" b="1" dirty="0" smtClean="0">
              <a:solidFill>
                <a:schemeClr val="tx1">
                  <a:lumMod val="65000"/>
                  <a:lumOff val="35000"/>
                </a:schemeClr>
              </a:solidFill>
              <a:latin typeface="+mn-ea"/>
            </a:endParaRPr>
          </a:p>
          <a:p>
            <a:pPr marL="171450" indent="-171450" fontAlgn="base">
              <a:spcBef>
                <a:spcPct val="0"/>
              </a:spcBef>
              <a:spcAft>
                <a:spcPct val="0"/>
              </a:spcAft>
            </a:pPr>
            <a:r>
              <a:rPr kumimoji="1" lang="en-US" altLang="ko-KR" b="1" dirty="0" smtClean="0">
                <a:solidFill>
                  <a:schemeClr val="tx1">
                    <a:lumMod val="65000"/>
                    <a:lumOff val="35000"/>
                  </a:schemeClr>
                </a:solidFill>
                <a:latin typeface="+mn-ea"/>
              </a:rPr>
              <a:t>•   2020</a:t>
            </a:r>
            <a:r>
              <a:rPr kumimoji="1" lang="ko-KR" altLang="en-US" b="1" dirty="0" smtClean="0">
                <a:solidFill>
                  <a:schemeClr val="tx1">
                    <a:lumMod val="65000"/>
                    <a:lumOff val="35000"/>
                  </a:schemeClr>
                </a:solidFill>
                <a:latin typeface="+mn-ea"/>
              </a:rPr>
              <a:t>년 </a:t>
            </a:r>
            <a:r>
              <a:rPr kumimoji="1" lang="en-US" altLang="ko-KR" b="1" dirty="0" smtClean="0">
                <a:solidFill>
                  <a:schemeClr val="tx1">
                    <a:lumMod val="65000"/>
                    <a:lumOff val="35000"/>
                  </a:schemeClr>
                </a:solidFill>
                <a:latin typeface="+mn-ea"/>
              </a:rPr>
              <a:t>08</a:t>
            </a:r>
            <a:r>
              <a:rPr kumimoji="1" lang="ko-KR" altLang="en-US" b="1" dirty="0" smtClean="0">
                <a:solidFill>
                  <a:schemeClr val="tx1">
                    <a:lumMod val="65000"/>
                    <a:lumOff val="35000"/>
                  </a:schemeClr>
                </a:solidFill>
                <a:latin typeface="+mn-ea"/>
              </a:rPr>
              <a:t>월          </a:t>
            </a:r>
            <a:r>
              <a:rPr kumimoji="1" lang="en-US" altLang="ko-KR" b="1" dirty="0" smtClean="0">
                <a:solidFill>
                  <a:schemeClr val="tx1">
                    <a:lumMod val="65000"/>
                    <a:lumOff val="35000"/>
                  </a:schemeClr>
                </a:solidFill>
                <a:latin typeface="+mn-ea"/>
              </a:rPr>
              <a:t>KCS </a:t>
            </a:r>
            <a:r>
              <a:rPr kumimoji="1" lang="ko-KR" altLang="en-US" b="1" dirty="0" smtClean="0">
                <a:solidFill>
                  <a:schemeClr val="tx1">
                    <a:lumMod val="65000"/>
                    <a:lumOff val="35000"/>
                  </a:schemeClr>
                </a:solidFill>
                <a:latin typeface="+mn-ea"/>
              </a:rPr>
              <a:t>알루미늄 작업대 인증</a:t>
            </a:r>
            <a:r>
              <a:rPr kumimoji="1" lang="en-US" altLang="ko-KR" b="1" dirty="0" smtClean="0">
                <a:solidFill>
                  <a:schemeClr val="tx1">
                    <a:lumMod val="65000"/>
                    <a:lumOff val="35000"/>
                  </a:schemeClr>
                </a:solidFill>
                <a:latin typeface="+mn-ea"/>
              </a:rPr>
              <a:t>(20-AV2BP-0256)</a:t>
            </a:r>
            <a:endParaRPr kumimoji="1" lang="en-US" altLang="ko-KR" b="1" dirty="0">
              <a:solidFill>
                <a:schemeClr val="tx1">
                  <a:lumMod val="65000"/>
                  <a:lumOff val="35000"/>
                </a:schemeClr>
              </a:solidFill>
              <a:latin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normAutofit/>
          </a:bodyPr>
          <a:lstStyle/>
          <a:p>
            <a:r>
              <a:rPr lang="en-US" altLang="ko-KR" sz="2800" b="1" dirty="0" smtClean="0">
                <a:latin typeface="HY울릉도M" pitchFamily="18" charset="-127"/>
                <a:ea typeface="HY울릉도M" pitchFamily="18" charset="-127"/>
              </a:rPr>
              <a:t>3. </a:t>
            </a:r>
            <a:r>
              <a:rPr sz="2800" b="1" dirty="0" err="1" smtClean="0">
                <a:latin typeface="HY울릉도M" pitchFamily="18" charset="-127"/>
                <a:ea typeface="HY울릉도M" pitchFamily="18" charset="-127"/>
              </a:rPr>
              <a:t>조직</a:t>
            </a:r>
            <a:r>
              <a:rPr sz="2800" b="1" dirty="0" smtClean="0">
                <a:latin typeface="HY울릉도M" pitchFamily="18" charset="-127"/>
                <a:ea typeface="HY울릉도M" pitchFamily="18" charset="-127"/>
              </a:rPr>
              <a:t> 및 </a:t>
            </a:r>
            <a:r>
              <a:rPr sz="2800" b="1" dirty="0" err="1" smtClean="0">
                <a:latin typeface="HY울릉도M" pitchFamily="18" charset="-127"/>
                <a:ea typeface="HY울릉도M" pitchFamily="18" charset="-127"/>
              </a:rPr>
              <a:t>역할</a:t>
            </a:r>
            <a:endParaRPr lang="ko-KR" altLang="en-US" sz="2800" b="1" dirty="0">
              <a:latin typeface="HY울릉도M" pitchFamily="18" charset="-127"/>
              <a:ea typeface="HY울릉도M" pitchFamily="18" charset="-127"/>
            </a:endParaRPr>
          </a:p>
        </p:txBody>
      </p:sp>
      <p:graphicFrame>
        <p:nvGraphicFramePr>
          <p:cNvPr id="33" name="다이어그램 32"/>
          <p:cNvGraphicFramePr/>
          <p:nvPr>
            <p:extLst>
              <p:ext uri="{D42A27DB-BD31-4B8C-83A1-F6EECF244321}">
                <p14:modId xmlns:p14="http://schemas.microsoft.com/office/powerpoint/2010/main" val="2664428910"/>
              </p:ext>
            </p:extLst>
          </p:nvPr>
        </p:nvGraphicFramePr>
        <p:xfrm>
          <a:off x="77357" y="1268414"/>
          <a:ext cx="4643470" cy="4446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4" name="다이어그램 33"/>
          <p:cNvGraphicFramePr/>
          <p:nvPr>
            <p:extLst>
              <p:ext uri="{D42A27DB-BD31-4B8C-83A1-F6EECF244321}">
                <p14:modId xmlns:p14="http://schemas.microsoft.com/office/powerpoint/2010/main" val="3398207203"/>
              </p:ext>
            </p:extLst>
          </p:nvPr>
        </p:nvGraphicFramePr>
        <p:xfrm>
          <a:off x="5107782" y="1857364"/>
          <a:ext cx="4488688" cy="421484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5" name="TextBox 34"/>
          <p:cNvSpPr txBox="1"/>
          <p:nvPr/>
        </p:nvSpPr>
        <p:spPr>
          <a:xfrm>
            <a:off x="696486" y="1500174"/>
            <a:ext cx="2940864" cy="369332"/>
          </a:xfrm>
          <a:prstGeom prst="rect">
            <a:avLst/>
          </a:prstGeom>
          <a:noFill/>
        </p:spPr>
        <p:txBody>
          <a:bodyPr wrap="square" rtlCol="0">
            <a:spAutoFit/>
          </a:bodyPr>
          <a:lstStyle/>
          <a:p>
            <a:pPr algn="ctr"/>
            <a:r>
              <a:rPr lang="ko-KR" altLang="en-US" dirty="0" smtClean="0">
                <a:latin typeface="HY울릉도M" pitchFamily="18" charset="-127"/>
                <a:ea typeface="HY울릉도M" pitchFamily="18" charset="-127"/>
              </a:rPr>
              <a:t>조직도</a:t>
            </a:r>
            <a:endParaRPr lang="ko-KR" altLang="en-US" dirty="0">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normAutofit/>
          </a:bodyPr>
          <a:lstStyle/>
          <a:p>
            <a:r>
              <a:rPr lang="en-US" altLang="ko-KR" sz="2800" b="1" dirty="0" smtClean="0">
                <a:latin typeface="HY울릉도M" pitchFamily="18" charset="-127"/>
                <a:ea typeface="HY울릉도M" pitchFamily="18" charset="-127"/>
              </a:rPr>
              <a:t>4. </a:t>
            </a:r>
            <a:r>
              <a:rPr lang="ko-KR" altLang="en-US" sz="2800" b="1" dirty="0" smtClean="0">
                <a:latin typeface="HY울릉도M" pitchFamily="18" charset="-127"/>
                <a:ea typeface="HY울릉도M" pitchFamily="18" charset="-127"/>
              </a:rPr>
              <a:t>주요 생산 설비</a:t>
            </a:r>
            <a:r>
              <a:rPr lang="en-US" altLang="ko-KR" sz="1600" b="1" dirty="0" smtClean="0">
                <a:latin typeface="HY울릉도M" pitchFamily="18" charset="-127"/>
                <a:ea typeface="HY울릉도M" pitchFamily="18" charset="-127"/>
              </a:rPr>
              <a:t>(2020.03.11 </a:t>
            </a:r>
            <a:r>
              <a:rPr lang="ko-KR" altLang="en-US" sz="1600" b="1" dirty="0" smtClean="0">
                <a:latin typeface="HY울릉도M" pitchFamily="18" charset="-127"/>
                <a:ea typeface="HY울릉도M" pitchFamily="18" charset="-127"/>
              </a:rPr>
              <a:t>기준</a:t>
            </a:r>
            <a:r>
              <a:rPr lang="en-US" altLang="ko-KR" sz="1600" b="1" dirty="0" smtClean="0">
                <a:latin typeface="HY울릉도M" pitchFamily="18" charset="-127"/>
                <a:ea typeface="HY울릉도M" pitchFamily="18" charset="-127"/>
              </a:rPr>
              <a:t>)</a:t>
            </a:r>
            <a:endParaRPr lang="ko-KR" altLang="en-US" sz="2400" b="1" dirty="0">
              <a:latin typeface="HY울릉도M" pitchFamily="18" charset="-127"/>
              <a:ea typeface="HY울릉도M" pitchFamily="18" charset="-127"/>
            </a:endParaRPr>
          </a:p>
        </p:txBody>
      </p:sp>
      <p:graphicFrame>
        <p:nvGraphicFramePr>
          <p:cNvPr id="2" name="표 1"/>
          <p:cNvGraphicFramePr>
            <a:graphicFrameLocks noGrp="1"/>
          </p:cNvGraphicFramePr>
          <p:nvPr>
            <p:extLst>
              <p:ext uri="{D42A27DB-BD31-4B8C-83A1-F6EECF244321}">
                <p14:modId xmlns:p14="http://schemas.microsoft.com/office/powerpoint/2010/main" val="2299767101"/>
              </p:ext>
            </p:extLst>
          </p:nvPr>
        </p:nvGraphicFramePr>
        <p:xfrm>
          <a:off x="226690" y="1196749"/>
          <a:ext cx="9406830" cy="5400603"/>
        </p:xfrm>
        <a:graphic>
          <a:graphicData uri="http://schemas.openxmlformats.org/drawingml/2006/table">
            <a:tbl>
              <a:tblPr firstRow="1" bandRow="1">
                <a:tableStyleId>{5C22544A-7EE6-4342-B048-85BDC9FD1C3A}</a:tableStyleId>
              </a:tblPr>
              <a:tblGrid>
                <a:gridCol w="1960218"/>
                <a:gridCol w="4312549"/>
                <a:gridCol w="1026797"/>
                <a:gridCol w="2107266"/>
              </a:tblGrid>
              <a:tr h="600067">
                <a:tc>
                  <a:txBody>
                    <a:bodyPr/>
                    <a:lstStyle/>
                    <a:p>
                      <a:pPr algn="ctr" latinLnBrk="1"/>
                      <a:r>
                        <a:rPr lang="ko-KR" altLang="en-US" sz="2000" dirty="0" err="1" smtClean="0"/>
                        <a:t>설비명</a:t>
                      </a:r>
                      <a:endParaRPr lang="ko-KR" altLang="en-US" sz="2000" b="1" dirty="0"/>
                    </a:p>
                  </a:txBody>
                  <a:tcPr anchor="ctr"/>
                </a:tc>
                <a:tc>
                  <a:txBody>
                    <a:bodyPr/>
                    <a:lstStyle/>
                    <a:p>
                      <a:pPr algn="ctr" latinLnBrk="1"/>
                      <a:r>
                        <a:rPr lang="ko-KR" altLang="en-US" sz="2000" dirty="0" smtClean="0"/>
                        <a:t>용도</a:t>
                      </a:r>
                      <a:endParaRPr lang="ko-KR" altLang="en-US" sz="2000" b="1" dirty="0"/>
                    </a:p>
                  </a:txBody>
                  <a:tcPr anchor="ctr"/>
                </a:tc>
                <a:tc>
                  <a:txBody>
                    <a:bodyPr/>
                    <a:lstStyle/>
                    <a:p>
                      <a:pPr algn="ctr" latinLnBrk="1"/>
                      <a:r>
                        <a:rPr lang="ko-KR" altLang="en-US" sz="2000" dirty="0" smtClean="0"/>
                        <a:t>대수</a:t>
                      </a:r>
                      <a:endParaRPr lang="ko-KR" altLang="en-US" sz="2000" b="1" dirty="0"/>
                    </a:p>
                  </a:txBody>
                  <a:tcPr anchor="ctr"/>
                </a:tc>
                <a:tc>
                  <a:txBody>
                    <a:bodyPr/>
                    <a:lstStyle/>
                    <a:p>
                      <a:pPr algn="ctr" latinLnBrk="1"/>
                      <a:r>
                        <a:rPr lang="ko-KR" altLang="en-US" sz="2000" dirty="0" smtClean="0"/>
                        <a:t>비고</a:t>
                      </a:r>
                      <a:endParaRPr lang="ko-KR" altLang="en-US" sz="2000" b="1" dirty="0"/>
                    </a:p>
                  </a:txBody>
                  <a:tcPr anchor="ctr"/>
                </a:tc>
              </a:tr>
              <a:tr h="600067">
                <a:tc>
                  <a:txBody>
                    <a:bodyPr/>
                    <a:lstStyle/>
                    <a:p>
                      <a:pPr algn="ctr" latinLnBrk="1"/>
                      <a:r>
                        <a:rPr lang="ko-KR" altLang="en-US" sz="2000" dirty="0" smtClean="0"/>
                        <a:t>절단기</a:t>
                      </a:r>
                      <a:endParaRPr lang="ko-KR" altLang="en-US" sz="2000" b="1" dirty="0"/>
                    </a:p>
                  </a:txBody>
                  <a:tcPr anchor="ctr"/>
                </a:tc>
                <a:tc>
                  <a:txBody>
                    <a:bodyPr/>
                    <a:lstStyle/>
                    <a:p>
                      <a:pPr algn="ctr" latinLnBrk="1"/>
                      <a:r>
                        <a:rPr lang="ko-KR" altLang="en-US" sz="2000" dirty="0" smtClean="0"/>
                        <a:t>부품절단</a:t>
                      </a:r>
                      <a:endParaRPr lang="ko-KR" altLang="en-US" sz="2000" b="1" dirty="0"/>
                    </a:p>
                  </a:txBody>
                  <a:tcPr anchor="ctr"/>
                </a:tc>
                <a:tc>
                  <a:txBody>
                    <a:bodyPr/>
                    <a:lstStyle/>
                    <a:p>
                      <a:pPr algn="ctr" latinLnBrk="1"/>
                      <a:r>
                        <a:rPr lang="en-US" altLang="ko-KR" sz="2000" dirty="0" smtClean="0"/>
                        <a:t>3</a:t>
                      </a:r>
                      <a:r>
                        <a:rPr lang="ko-KR" altLang="en-US" sz="2000" dirty="0" smtClean="0"/>
                        <a:t>대</a:t>
                      </a:r>
                      <a:endParaRPr lang="ko-KR" altLang="en-US" sz="2000" b="1" dirty="0"/>
                    </a:p>
                  </a:txBody>
                  <a:tcPr anchor="ctr"/>
                </a:tc>
                <a:tc>
                  <a:txBody>
                    <a:bodyPr/>
                    <a:lstStyle/>
                    <a:p>
                      <a:pPr algn="ctr" latinLnBrk="1"/>
                      <a:endParaRPr lang="ko-KR" altLang="en-US" sz="2000" b="1" dirty="0"/>
                    </a:p>
                  </a:txBody>
                  <a:tcPr anchor="ctr"/>
                </a:tc>
              </a:tr>
              <a:tr h="600067">
                <a:tc>
                  <a:txBody>
                    <a:bodyPr/>
                    <a:lstStyle/>
                    <a:p>
                      <a:pPr algn="ctr" latinLnBrk="1"/>
                      <a:r>
                        <a:rPr lang="ko-KR" altLang="en-US" sz="2000" dirty="0" err="1" smtClean="0"/>
                        <a:t>용접기</a:t>
                      </a:r>
                      <a:endParaRPr lang="ko-KR" altLang="en-US" sz="2000" b="1" dirty="0"/>
                    </a:p>
                  </a:txBody>
                  <a:tcPr anchor="ctr"/>
                </a:tc>
                <a:tc>
                  <a:txBody>
                    <a:bodyPr/>
                    <a:lstStyle/>
                    <a:p>
                      <a:pPr algn="ctr" latinLnBrk="1"/>
                      <a:r>
                        <a:rPr lang="ko-KR" altLang="en-US" sz="2000" dirty="0" smtClean="0"/>
                        <a:t>알루미늄 용접</a:t>
                      </a:r>
                      <a:endParaRPr lang="ko-KR" altLang="en-US" sz="2000" b="1" dirty="0"/>
                    </a:p>
                  </a:txBody>
                  <a:tcPr anchor="ctr"/>
                </a:tc>
                <a:tc>
                  <a:txBody>
                    <a:bodyPr/>
                    <a:lstStyle/>
                    <a:p>
                      <a:pPr algn="ctr" latinLnBrk="1"/>
                      <a:r>
                        <a:rPr lang="en-US" altLang="ko-KR" sz="2000" dirty="0" smtClean="0"/>
                        <a:t>6</a:t>
                      </a:r>
                      <a:r>
                        <a:rPr lang="ko-KR" altLang="en-US" sz="2000" dirty="0" smtClean="0"/>
                        <a:t>대</a:t>
                      </a:r>
                      <a:endParaRPr lang="ko-KR" altLang="en-US" sz="2000" b="1" dirty="0"/>
                    </a:p>
                  </a:txBody>
                  <a:tcPr anchor="ctr"/>
                </a:tc>
                <a:tc>
                  <a:txBody>
                    <a:bodyPr/>
                    <a:lstStyle/>
                    <a:p>
                      <a:pPr algn="ctr" latinLnBrk="1"/>
                      <a:endParaRPr lang="ko-KR" altLang="en-US" sz="2000" b="1" dirty="0"/>
                    </a:p>
                  </a:txBody>
                  <a:tcPr anchor="ctr"/>
                </a:tc>
              </a:tr>
              <a:tr h="600067">
                <a:tc>
                  <a:txBody>
                    <a:bodyPr/>
                    <a:lstStyle/>
                    <a:p>
                      <a:pPr algn="ctr" latinLnBrk="1"/>
                      <a:r>
                        <a:rPr lang="ko-KR" altLang="en-US" sz="2000" dirty="0" err="1" smtClean="0"/>
                        <a:t>조립지그</a:t>
                      </a:r>
                      <a:endParaRPr lang="ko-KR" altLang="en-US" sz="2000" b="1" dirty="0"/>
                    </a:p>
                  </a:txBody>
                  <a:tcPr anchor="ctr"/>
                </a:tc>
                <a:tc>
                  <a:txBody>
                    <a:bodyPr/>
                    <a:lstStyle/>
                    <a:p>
                      <a:pPr algn="ctr" latinLnBrk="1"/>
                      <a:r>
                        <a:rPr lang="ko-KR" altLang="en-US" sz="2000" dirty="0" smtClean="0"/>
                        <a:t>알루미늄 구조물 완성 용접</a:t>
                      </a:r>
                      <a:endParaRPr lang="ko-KR" altLang="en-US" sz="2000" b="1" dirty="0"/>
                    </a:p>
                  </a:txBody>
                  <a:tcPr anchor="ctr"/>
                </a:tc>
                <a:tc>
                  <a:txBody>
                    <a:bodyPr/>
                    <a:lstStyle/>
                    <a:p>
                      <a:pPr algn="ctr" latinLnBrk="1"/>
                      <a:r>
                        <a:rPr lang="en-US" altLang="ko-KR" sz="2000" dirty="0" smtClean="0"/>
                        <a:t>3</a:t>
                      </a:r>
                      <a:r>
                        <a:rPr lang="ko-KR" altLang="en-US" sz="2000" dirty="0" smtClean="0"/>
                        <a:t>대</a:t>
                      </a:r>
                      <a:endParaRPr lang="ko-KR" altLang="en-US" sz="2000" b="1" dirty="0"/>
                    </a:p>
                  </a:txBody>
                  <a:tcPr anchor="ctr"/>
                </a:tc>
                <a:tc>
                  <a:txBody>
                    <a:bodyPr/>
                    <a:lstStyle/>
                    <a:p>
                      <a:pPr algn="ctr" latinLnBrk="1"/>
                      <a:endParaRPr lang="ko-KR" altLang="en-US" sz="2000" b="1"/>
                    </a:p>
                  </a:txBody>
                  <a:tcPr anchor="ctr"/>
                </a:tc>
              </a:tr>
              <a:tr h="600067">
                <a:tc>
                  <a:txBody>
                    <a:bodyPr/>
                    <a:lstStyle/>
                    <a:p>
                      <a:pPr algn="ctr" latinLnBrk="1"/>
                      <a:r>
                        <a:rPr lang="ko-KR" altLang="en-US" sz="2000" dirty="0" smtClean="0"/>
                        <a:t>선반</a:t>
                      </a:r>
                      <a:endParaRPr lang="ko-KR" altLang="en-US" sz="2000" b="1" dirty="0"/>
                    </a:p>
                  </a:txBody>
                  <a:tcPr anchor="ctr"/>
                </a:tc>
                <a:tc>
                  <a:txBody>
                    <a:bodyPr/>
                    <a:lstStyle/>
                    <a:p>
                      <a:pPr algn="ctr" latinLnBrk="1"/>
                      <a:r>
                        <a:rPr lang="ko-KR" altLang="en-US" sz="2000" dirty="0" smtClean="0"/>
                        <a:t>알루미늄 원형 파이프 가공</a:t>
                      </a:r>
                      <a:endParaRPr lang="ko-KR" altLang="en-US" sz="2000" b="1" dirty="0"/>
                    </a:p>
                  </a:txBody>
                  <a:tcPr anchor="ctr"/>
                </a:tc>
                <a:tc>
                  <a:txBody>
                    <a:bodyPr/>
                    <a:lstStyle/>
                    <a:p>
                      <a:pPr algn="ctr" latinLnBrk="1"/>
                      <a:r>
                        <a:rPr lang="en-US" altLang="ko-KR" sz="2000" dirty="0" smtClean="0"/>
                        <a:t>1</a:t>
                      </a:r>
                      <a:r>
                        <a:rPr lang="ko-KR" altLang="en-US" sz="2000" dirty="0" smtClean="0"/>
                        <a:t>대</a:t>
                      </a:r>
                      <a:endParaRPr lang="ko-KR" altLang="en-US" sz="2000" b="1" dirty="0"/>
                    </a:p>
                  </a:txBody>
                  <a:tcPr anchor="ctr"/>
                </a:tc>
                <a:tc>
                  <a:txBody>
                    <a:bodyPr/>
                    <a:lstStyle/>
                    <a:p>
                      <a:pPr algn="ctr" latinLnBrk="1"/>
                      <a:endParaRPr lang="ko-KR" altLang="en-US" sz="2000" b="1" dirty="0"/>
                    </a:p>
                  </a:txBody>
                  <a:tcPr anchor="ctr"/>
                </a:tc>
              </a:tr>
              <a:tr h="600067">
                <a:tc>
                  <a:txBody>
                    <a:bodyPr/>
                    <a:lstStyle/>
                    <a:p>
                      <a:pPr algn="ctr" latinLnBrk="1"/>
                      <a:r>
                        <a:rPr lang="ko-KR" altLang="en-US" sz="2000" dirty="0" err="1" smtClean="0"/>
                        <a:t>절곡기</a:t>
                      </a:r>
                      <a:endParaRPr lang="ko-KR" altLang="en-US" sz="2000" b="1" dirty="0"/>
                    </a:p>
                  </a:txBody>
                  <a:tcPr anchor="ctr"/>
                </a:tc>
                <a:tc>
                  <a:txBody>
                    <a:bodyPr/>
                    <a:lstStyle/>
                    <a:p>
                      <a:pPr algn="ctr" latinLnBrk="1"/>
                      <a:r>
                        <a:rPr lang="ko-KR" altLang="en-US" sz="2000" dirty="0" smtClean="0"/>
                        <a:t>알루미늄 파이프 </a:t>
                      </a:r>
                      <a:r>
                        <a:rPr lang="ko-KR" altLang="en-US" sz="2000" dirty="0" err="1" smtClean="0"/>
                        <a:t>절곡</a:t>
                      </a:r>
                      <a:endParaRPr lang="ko-KR" altLang="en-US" sz="2000" b="1" dirty="0"/>
                    </a:p>
                  </a:txBody>
                  <a:tcPr anchor="ctr"/>
                </a:tc>
                <a:tc>
                  <a:txBody>
                    <a:bodyPr/>
                    <a:lstStyle/>
                    <a:p>
                      <a:pPr algn="ctr" latinLnBrk="1"/>
                      <a:r>
                        <a:rPr lang="en-US" altLang="ko-KR" sz="2000" dirty="0" smtClean="0"/>
                        <a:t>1</a:t>
                      </a:r>
                      <a:r>
                        <a:rPr lang="ko-KR" altLang="en-US" sz="2000" dirty="0" smtClean="0"/>
                        <a:t>대</a:t>
                      </a:r>
                      <a:endParaRPr lang="ko-KR" altLang="en-US" sz="2000" b="1" dirty="0"/>
                    </a:p>
                  </a:txBody>
                  <a:tcPr anchor="ctr"/>
                </a:tc>
                <a:tc>
                  <a:txBody>
                    <a:bodyPr/>
                    <a:lstStyle/>
                    <a:p>
                      <a:pPr algn="ctr" latinLnBrk="1"/>
                      <a:endParaRPr lang="ko-KR" altLang="en-US" sz="2000" b="1" dirty="0"/>
                    </a:p>
                  </a:txBody>
                  <a:tcPr anchor="ctr"/>
                </a:tc>
              </a:tr>
              <a:tr h="600067">
                <a:tc>
                  <a:txBody>
                    <a:bodyPr/>
                    <a:lstStyle/>
                    <a:p>
                      <a:pPr algn="ctr" latinLnBrk="1"/>
                      <a:r>
                        <a:rPr lang="ko-KR" altLang="en-US" sz="2000" dirty="0" err="1" smtClean="0"/>
                        <a:t>밀링</a:t>
                      </a:r>
                      <a:endParaRPr lang="ko-KR" altLang="en-US" sz="2000" b="1" dirty="0"/>
                    </a:p>
                  </a:txBody>
                  <a:tcPr anchor="ctr"/>
                </a:tc>
                <a:tc>
                  <a:txBody>
                    <a:bodyPr/>
                    <a:lstStyle/>
                    <a:p>
                      <a:pPr algn="ctr" latinLnBrk="1"/>
                      <a:r>
                        <a:rPr lang="ko-KR" altLang="en-US" sz="2000" dirty="0" smtClean="0"/>
                        <a:t>알루미늄 소형 부품 가공</a:t>
                      </a:r>
                      <a:endParaRPr lang="ko-KR" altLang="en-US" sz="2000" b="1" dirty="0"/>
                    </a:p>
                  </a:txBody>
                  <a:tcPr anchor="ctr"/>
                </a:tc>
                <a:tc>
                  <a:txBody>
                    <a:bodyPr/>
                    <a:lstStyle/>
                    <a:p>
                      <a:pPr algn="ctr" latinLnBrk="1"/>
                      <a:r>
                        <a:rPr lang="en-US" altLang="ko-KR" sz="2000" dirty="0" smtClean="0"/>
                        <a:t>1</a:t>
                      </a:r>
                      <a:r>
                        <a:rPr lang="ko-KR" altLang="en-US" sz="2000" dirty="0" smtClean="0"/>
                        <a:t>대</a:t>
                      </a:r>
                      <a:endParaRPr lang="ko-KR" altLang="en-US" sz="2000" b="1" dirty="0"/>
                    </a:p>
                  </a:txBody>
                  <a:tcPr anchor="ctr"/>
                </a:tc>
                <a:tc>
                  <a:txBody>
                    <a:bodyPr/>
                    <a:lstStyle/>
                    <a:p>
                      <a:pPr algn="ctr" latinLnBrk="1"/>
                      <a:endParaRPr lang="ko-KR" altLang="en-US" sz="2000" b="1" dirty="0"/>
                    </a:p>
                  </a:txBody>
                  <a:tcPr anchor="ctr"/>
                </a:tc>
              </a:tr>
              <a:tr h="600067">
                <a:tc>
                  <a:txBody>
                    <a:bodyPr/>
                    <a:lstStyle/>
                    <a:p>
                      <a:pPr algn="ctr" latinLnBrk="1"/>
                      <a:r>
                        <a:rPr lang="en-US" altLang="ko-KR" sz="2000" dirty="0" smtClean="0"/>
                        <a:t>CNC</a:t>
                      </a:r>
                      <a:r>
                        <a:rPr lang="en-US" altLang="ko-KR" sz="2000" baseline="0" dirty="0" smtClean="0"/>
                        <a:t> </a:t>
                      </a:r>
                      <a:r>
                        <a:rPr lang="ko-KR" altLang="en-US" sz="2000" baseline="0" dirty="0" smtClean="0"/>
                        <a:t>조각기</a:t>
                      </a:r>
                      <a:endParaRPr lang="ko-KR" altLang="en-US" sz="2000" b="1" dirty="0"/>
                    </a:p>
                  </a:txBody>
                  <a:tcPr anchor="ctr"/>
                </a:tc>
                <a:tc>
                  <a:txBody>
                    <a:bodyPr/>
                    <a:lstStyle/>
                    <a:p>
                      <a:pPr algn="ctr" latinLnBrk="1"/>
                      <a:r>
                        <a:rPr lang="ko-KR" altLang="en-US" sz="2000" dirty="0" smtClean="0"/>
                        <a:t>알루미늄 부품 가공</a:t>
                      </a:r>
                      <a:endParaRPr lang="ko-KR" altLang="en-US" sz="2000" b="1" dirty="0"/>
                    </a:p>
                  </a:txBody>
                  <a:tcPr anchor="ctr"/>
                </a:tc>
                <a:tc>
                  <a:txBody>
                    <a:bodyPr/>
                    <a:lstStyle/>
                    <a:p>
                      <a:pPr algn="ctr" latinLnBrk="1"/>
                      <a:r>
                        <a:rPr lang="en-US" altLang="ko-KR" sz="2000" dirty="0" smtClean="0"/>
                        <a:t>2</a:t>
                      </a:r>
                      <a:r>
                        <a:rPr lang="ko-KR" altLang="en-US" sz="2000" dirty="0" smtClean="0"/>
                        <a:t>대</a:t>
                      </a:r>
                      <a:endParaRPr lang="ko-KR" altLang="en-US" sz="2000" b="1" dirty="0"/>
                    </a:p>
                  </a:txBody>
                  <a:tcPr anchor="ctr"/>
                </a:tc>
                <a:tc>
                  <a:txBody>
                    <a:bodyPr/>
                    <a:lstStyle/>
                    <a:p>
                      <a:pPr algn="ctr" latinLnBrk="1"/>
                      <a:endParaRPr lang="ko-KR" altLang="en-US" sz="2000" b="1" dirty="0"/>
                    </a:p>
                  </a:txBody>
                  <a:tcPr anchor="ctr"/>
                </a:tc>
              </a:tr>
              <a:tr h="600067">
                <a:tc>
                  <a:txBody>
                    <a:bodyPr/>
                    <a:lstStyle/>
                    <a:p>
                      <a:pPr algn="ctr" latinLnBrk="1"/>
                      <a:r>
                        <a:rPr lang="ko-KR" altLang="en-US" sz="2000" dirty="0" err="1" smtClean="0"/>
                        <a:t>벤딩기</a:t>
                      </a:r>
                      <a:endParaRPr lang="ko-KR" altLang="en-US" sz="2000" b="1" dirty="0"/>
                    </a:p>
                  </a:txBody>
                  <a:tcPr anchor="ctr"/>
                </a:tc>
                <a:tc>
                  <a:txBody>
                    <a:bodyPr/>
                    <a:lstStyle/>
                    <a:p>
                      <a:pPr algn="ctr" latinLnBrk="1"/>
                      <a:r>
                        <a:rPr lang="ko-KR" altLang="en-US" sz="2000" dirty="0" smtClean="0"/>
                        <a:t>알루미늄 파이프 </a:t>
                      </a:r>
                      <a:r>
                        <a:rPr lang="ko-KR" altLang="en-US" sz="2000" dirty="0" err="1" smtClean="0"/>
                        <a:t>벤딩</a:t>
                      </a:r>
                      <a:endParaRPr lang="ko-KR" altLang="en-US" sz="2000" b="1" dirty="0"/>
                    </a:p>
                  </a:txBody>
                  <a:tcPr anchor="ctr"/>
                </a:tc>
                <a:tc>
                  <a:txBody>
                    <a:bodyPr/>
                    <a:lstStyle/>
                    <a:p>
                      <a:pPr algn="ctr" latinLnBrk="1"/>
                      <a:r>
                        <a:rPr lang="en-US" altLang="ko-KR" sz="2000" dirty="0" smtClean="0"/>
                        <a:t>1</a:t>
                      </a:r>
                      <a:r>
                        <a:rPr lang="ko-KR" altLang="en-US" sz="2000" dirty="0" smtClean="0"/>
                        <a:t>대</a:t>
                      </a:r>
                      <a:endParaRPr lang="ko-KR" altLang="en-US" sz="2000" b="1" dirty="0"/>
                    </a:p>
                  </a:txBody>
                  <a:tcPr anchor="ctr"/>
                </a:tc>
                <a:tc>
                  <a:txBody>
                    <a:bodyPr/>
                    <a:lstStyle/>
                    <a:p>
                      <a:pPr algn="ctr" latinLnBrk="1"/>
                      <a:endParaRPr lang="ko-KR" altLang="en-US" sz="2000" b="1" dirty="0"/>
                    </a:p>
                  </a:txBody>
                  <a:tcPr anchor="ctr"/>
                </a:tc>
              </a:tr>
            </a:tbl>
          </a:graphicData>
        </a:graphic>
      </p:graphicFrame>
    </p:spTree>
    <p:extLst>
      <p:ext uri="{BB962C8B-B14F-4D97-AF65-F5344CB8AC3E}">
        <p14:creationId xmlns:p14="http://schemas.microsoft.com/office/powerpoint/2010/main" val="13227916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a:grpSpLocks/>
          </p:cNvGrpSpPr>
          <p:nvPr/>
        </p:nvGrpSpPr>
        <p:grpSpPr bwMode="auto">
          <a:xfrm>
            <a:off x="740536" y="332656"/>
            <a:ext cx="3039227" cy="1015663"/>
            <a:chOff x="5540716" y="1905319"/>
            <a:chExt cx="2805404" cy="1015464"/>
          </a:xfrm>
        </p:grpSpPr>
        <p:sp>
          <p:nvSpPr>
            <p:cNvPr id="10" name="Text Box 4"/>
            <p:cNvSpPr txBox="1">
              <a:spLocks noChangeArrowheads="1"/>
            </p:cNvSpPr>
            <p:nvPr/>
          </p:nvSpPr>
          <p:spPr bwMode="auto">
            <a:xfrm>
              <a:off x="5540716" y="1905319"/>
              <a:ext cx="1067143" cy="1015464"/>
            </a:xfrm>
            <a:prstGeom prst="rect">
              <a:avLst/>
            </a:prstGeom>
            <a:noFill/>
            <a:ln w="9525">
              <a:noFill/>
              <a:miter lim="800000"/>
              <a:headEnd/>
              <a:tailEnd/>
            </a:ln>
          </p:spPr>
          <p:txBody>
            <a:bodyPr wrap="none">
              <a:spAutoFit/>
            </a:bodyPr>
            <a:lstStyle/>
            <a:p>
              <a:r>
                <a:rPr lang="en-US" altLang="ko-KR" sz="6000" dirty="0" smtClean="0">
                  <a:solidFill>
                    <a:schemeClr val="bg1"/>
                  </a:solidFill>
                  <a:latin typeface="HY울릉도M" pitchFamily="18" charset="-127"/>
                  <a:ea typeface="HY울릉도M" pitchFamily="18" charset="-127"/>
                </a:rPr>
                <a:t>02</a:t>
              </a:r>
              <a:endParaRPr lang="ko-KR" altLang="ko-KR" sz="6000" dirty="0">
                <a:solidFill>
                  <a:schemeClr val="bg1"/>
                </a:solidFill>
                <a:latin typeface="HY울릉도M" pitchFamily="18" charset="-127"/>
                <a:ea typeface="HY울릉도M" pitchFamily="18" charset="-127"/>
              </a:endParaRPr>
            </a:p>
          </p:txBody>
        </p:sp>
        <p:sp>
          <p:nvSpPr>
            <p:cNvPr id="11" name="Text Box 5"/>
            <p:cNvSpPr txBox="1">
              <a:spLocks noChangeArrowheads="1"/>
            </p:cNvSpPr>
            <p:nvPr/>
          </p:nvSpPr>
          <p:spPr bwMode="auto">
            <a:xfrm>
              <a:off x="6565774" y="2182112"/>
              <a:ext cx="1780346" cy="584660"/>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lang="ko-KR" altLang="en-US" sz="3200" b="1" dirty="0" smtClean="0">
                  <a:solidFill>
                    <a:schemeClr val="bg1"/>
                  </a:solidFill>
                  <a:latin typeface="HY울릉도M" pitchFamily="18" charset="-127"/>
                  <a:ea typeface="HY울릉도M" pitchFamily="18" charset="-127"/>
                </a:rPr>
                <a:t>회사 제품</a:t>
              </a:r>
            </a:p>
          </p:txBody>
        </p:sp>
      </p:grpSp>
      <p:sp>
        <p:nvSpPr>
          <p:cNvPr id="13" name="Text Box 9"/>
          <p:cNvSpPr txBox="1">
            <a:spLocks noChangeArrowheads="1"/>
          </p:cNvSpPr>
          <p:nvPr/>
        </p:nvSpPr>
        <p:spPr bwMode="auto">
          <a:xfrm>
            <a:off x="1851030" y="1360962"/>
            <a:ext cx="4182090" cy="2677656"/>
          </a:xfrm>
          <a:prstGeom prst="rect">
            <a:avLst/>
          </a:prstGeom>
          <a:noFill/>
          <a:ln w="9525">
            <a:noFill/>
            <a:miter lim="800000"/>
            <a:headEnd/>
            <a:tailEnd/>
          </a:ln>
          <a:effectLst/>
        </p:spPr>
        <p:txBody>
          <a:bodyPr wrap="square">
            <a:spAutoFit/>
          </a:bodyPr>
          <a:lstStyle/>
          <a:p>
            <a:pPr marL="228600" indent="-228600" defTabSz="995690">
              <a:lnSpc>
                <a:spcPct val="200000"/>
              </a:lnSpc>
              <a:buFont typeface="+mj-lt"/>
              <a:buAutoNum type="arabicPeriod"/>
              <a:defRPr/>
            </a:pPr>
            <a:r>
              <a:rPr lang="ko-KR" altLang="en-US" sz="2800" dirty="0" smtClean="0">
                <a:solidFill>
                  <a:schemeClr val="bg1"/>
                </a:solidFill>
                <a:latin typeface="HY울릉도M" pitchFamily="18" charset="-127"/>
                <a:ea typeface="HY울릉도M" pitchFamily="18" charset="-127"/>
              </a:rPr>
              <a:t>선박</a:t>
            </a:r>
            <a:endParaRPr lang="en-US" altLang="ko-KR" sz="2800" dirty="0" smtClean="0">
              <a:solidFill>
                <a:schemeClr val="bg1"/>
              </a:solidFill>
              <a:latin typeface="HY울릉도M" pitchFamily="18" charset="-127"/>
              <a:ea typeface="HY울릉도M" pitchFamily="18" charset="-127"/>
            </a:endParaRPr>
          </a:p>
          <a:p>
            <a:pPr marL="228600" indent="-228600" defTabSz="995690">
              <a:lnSpc>
                <a:spcPct val="200000"/>
              </a:lnSpc>
              <a:buFont typeface="+mj-lt"/>
              <a:buAutoNum type="arabicPeriod"/>
              <a:defRPr/>
            </a:pPr>
            <a:r>
              <a:rPr lang="ko-KR" altLang="en-US" sz="2800" dirty="0" smtClean="0">
                <a:solidFill>
                  <a:schemeClr val="bg1"/>
                </a:solidFill>
                <a:latin typeface="HY울릉도M" pitchFamily="18" charset="-127"/>
                <a:ea typeface="HY울릉도M" pitchFamily="18" charset="-127"/>
              </a:rPr>
              <a:t>알루미늄 구조물</a:t>
            </a:r>
            <a:endParaRPr lang="en-US" altLang="ko-KR" sz="2800" dirty="0" smtClean="0">
              <a:solidFill>
                <a:schemeClr val="bg1"/>
              </a:solidFill>
              <a:latin typeface="HY울릉도M" pitchFamily="18" charset="-127"/>
              <a:ea typeface="HY울릉도M" pitchFamily="18" charset="-127"/>
            </a:endParaRPr>
          </a:p>
          <a:p>
            <a:pPr marL="228600" indent="-228600" defTabSz="995690">
              <a:lnSpc>
                <a:spcPct val="200000"/>
              </a:lnSpc>
              <a:buFont typeface="+mj-lt"/>
              <a:buAutoNum type="arabicPeriod"/>
              <a:defRPr/>
            </a:pPr>
            <a:r>
              <a:rPr lang="ko-KR" altLang="en-US" sz="2800" dirty="0" smtClean="0">
                <a:solidFill>
                  <a:schemeClr val="bg1"/>
                </a:solidFill>
                <a:latin typeface="HY울릉도M" pitchFamily="18" charset="-127"/>
                <a:ea typeface="HY울릉도M" pitchFamily="18" charset="-127"/>
              </a:rPr>
              <a:t>기타 제품</a:t>
            </a:r>
            <a:endParaRPr lang="en-US" altLang="ko-KR" sz="2800" dirty="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txBox="1">
            <a:spLocks/>
          </p:cNvSpPr>
          <p:nvPr/>
        </p:nvSpPr>
        <p:spPr>
          <a:xfrm>
            <a:off x="416496" y="188640"/>
            <a:ext cx="9049005" cy="796908"/>
          </a:xfrm>
          <a:prstGeom prst="rect">
            <a:avLst/>
          </a:prstGeom>
          <a:noFill/>
          <a:ln w="9525">
            <a:noFill/>
            <a:miter lim="800000"/>
            <a:headEnd/>
            <a:tailEnd/>
          </a:ln>
        </p:spPr>
        <p:txBody>
          <a:bodyPr vert="horz" wrap="square" lIns="99569" tIns="49785" rIns="99569" bIns="49785" numCol="1" rtlCol="0" anchor="ctr" anchorCtr="0" compatLnSpc="1">
            <a:prstTxWarp prst="textNoShape">
              <a:avLst/>
            </a:prstTxWarp>
            <a:normAutofit/>
          </a:bodyPr>
          <a:lstStyle/>
          <a:p>
            <a:pPr marL="0" marR="0" lvl="0" indent="0" algn="l" defTabSz="995690" rtl="0" eaLnBrk="1" fontAlgn="base" latinLnBrk="1" hangingPunct="1">
              <a:lnSpc>
                <a:spcPct val="100000"/>
              </a:lnSpc>
              <a:spcBef>
                <a:spcPct val="0"/>
              </a:spcBef>
              <a:spcAft>
                <a:spcPct val="0"/>
              </a:spcAft>
              <a:buClrTx/>
              <a:buSzTx/>
              <a:buFontTx/>
              <a:buNone/>
              <a:tabLst/>
              <a:defRPr/>
            </a:pPr>
            <a:r>
              <a:rPr kumimoji="0" lang="en-US" altLang="ko-KR" sz="2800" b="1" i="0" u="none" strike="noStrike" kern="1200" cap="none" spc="0" normalizeH="0" baseline="0" noProof="0" dirty="0" smtClean="0">
                <a:ln>
                  <a:noFill/>
                </a:ln>
                <a:solidFill>
                  <a:schemeClr val="bg1"/>
                </a:solidFill>
                <a:effectLst/>
                <a:uLnTx/>
                <a:uFillTx/>
                <a:latin typeface="HY울릉도M" pitchFamily="18" charset="-127"/>
                <a:ea typeface="HY울릉도M" pitchFamily="18" charset="-127"/>
                <a:cs typeface="+mj-cs"/>
              </a:rPr>
              <a:t>1. </a:t>
            </a:r>
            <a:r>
              <a:rPr kumimoji="0" lang="ko-KR" altLang="en-US" sz="2800" b="1" i="0" u="none" strike="noStrike" kern="1200" cap="none" spc="0" normalizeH="0" baseline="0" noProof="0" dirty="0" smtClean="0">
                <a:ln>
                  <a:noFill/>
                </a:ln>
                <a:solidFill>
                  <a:schemeClr val="bg1"/>
                </a:solidFill>
                <a:effectLst/>
                <a:uLnTx/>
                <a:uFillTx/>
                <a:latin typeface="HY울릉도M" pitchFamily="18" charset="-127"/>
                <a:ea typeface="HY울릉도M" pitchFamily="18" charset="-127"/>
                <a:cs typeface="+mj-cs"/>
              </a:rPr>
              <a:t>선박</a:t>
            </a:r>
            <a:endParaRPr kumimoji="0" lang="ko-KR" altLang="en-US" sz="2800" b="1" i="0" u="none" strike="noStrike" kern="1200" cap="none" spc="0" normalizeH="0" baseline="0" noProof="0" dirty="0">
              <a:ln>
                <a:noFill/>
              </a:ln>
              <a:solidFill>
                <a:schemeClr val="bg1"/>
              </a:solidFill>
              <a:effectLst/>
              <a:uLnTx/>
              <a:uFillTx/>
              <a:latin typeface="HY울릉도M" pitchFamily="18" charset="-127"/>
              <a:ea typeface="HY울릉도M" pitchFamily="18" charset="-127"/>
              <a:cs typeface="+mj-cs"/>
            </a:endParaRPr>
          </a:p>
        </p:txBody>
      </p:sp>
      <p:graphicFrame>
        <p:nvGraphicFramePr>
          <p:cNvPr id="2" name="표 1"/>
          <p:cNvGraphicFramePr>
            <a:graphicFrameLocks noGrp="1"/>
          </p:cNvGraphicFramePr>
          <p:nvPr>
            <p:extLst>
              <p:ext uri="{D42A27DB-BD31-4B8C-83A1-F6EECF244321}">
                <p14:modId xmlns:p14="http://schemas.microsoft.com/office/powerpoint/2010/main" val="210502437"/>
              </p:ext>
            </p:extLst>
          </p:nvPr>
        </p:nvGraphicFramePr>
        <p:xfrm>
          <a:off x="4520952" y="1124745"/>
          <a:ext cx="3512840" cy="2743200"/>
        </p:xfrm>
        <a:graphic>
          <a:graphicData uri="http://schemas.openxmlformats.org/drawingml/2006/table">
            <a:tbl>
              <a:tblPr firstRow="1" bandRow="1">
                <a:tableStyleId>{5940675A-B579-460E-94D1-54222C63F5DA}</a:tableStyleId>
              </a:tblPr>
              <a:tblGrid>
                <a:gridCol w="1252235"/>
                <a:gridCol w="2260605"/>
              </a:tblGrid>
              <a:tr h="0">
                <a:tc>
                  <a:txBody>
                    <a:bodyPr/>
                    <a:lstStyle/>
                    <a:p>
                      <a:pPr latinLnBrk="1"/>
                      <a:r>
                        <a:rPr lang="ko-KR" altLang="en-US" sz="1200" dirty="0" smtClean="0"/>
                        <a:t>선종</a:t>
                      </a:r>
                      <a:endParaRPr lang="ko-KR" altLang="en-US" sz="1200" dirty="0"/>
                    </a:p>
                  </a:txBody>
                  <a:tcPr/>
                </a:tc>
                <a:tc>
                  <a:txBody>
                    <a:bodyPr/>
                    <a:lstStyle/>
                    <a:p>
                      <a:pPr latinLnBrk="1"/>
                      <a:r>
                        <a:rPr lang="ko-KR" altLang="en-US" sz="1200" dirty="0" smtClean="0"/>
                        <a:t>기술지도선</a:t>
                      </a:r>
                      <a:endParaRPr lang="ko-KR" altLang="en-US" sz="1200" dirty="0"/>
                    </a:p>
                  </a:txBody>
                  <a:tcPr/>
                </a:tc>
              </a:tr>
              <a:tr h="0">
                <a:tc>
                  <a:txBody>
                    <a:bodyPr/>
                    <a:lstStyle/>
                    <a:p>
                      <a:pPr latinLnBrk="1"/>
                      <a:r>
                        <a:rPr lang="ko-KR" altLang="en-US" sz="1200" dirty="0" err="1" smtClean="0"/>
                        <a:t>발주처</a:t>
                      </a:r>
                      <a:endParaRPr lang="ko-KR" altLang="en-US" sz="1200" dirty="0"/>
                    </a:p>
                  </a:txBody>
                  <a:tcPr/>
                </a:tc>
                <a:tc>
                  <a:txBody>
                    <a:bodyPr/>
                    <a:lstStyle/>
                    <a:p>
                      <a:pPr latinLnBrk="1"/>
                      <a:r>
                        <a:rPr lang="ko-KR" altLang="en-US" sz="1200" dirty="0" smtClean="0"/>
                        <a:t>수산기술 사무소</a:t>
                      </a:r>
                      <a:endParaRPr lang="ko-KR" altLang="en-US" sz="1200" dirty="0"/>
                    </a:p>
                  </a:txBody>
                  <a:tcPr/>
                </a:tc>
              </a:tr>
              <a:tr h="0">
                <a:tc>
                  <a:txBody>
                    <a:bodyPr/>
                    <a:lstStyle/>
                    <a:p>
                      <a:pPr latinLnBrk="1"/>
                      <a:r>
                        <a:rPr lang="ko-KR" altLang="en-US" sz="1200" dirty="0" smtClean="0"/>
                        <a:t>톤수</a:t>
                      </a:r>
                      <a:endParaRPr lang="ko-KR" altLang="en-US" sz="1200" dirty="0"/>
                    </a:p>
                  </a:txBody>
                  <a:tcPr/>
                </a:tc>
                <a:tc>
                  <a:txBody>
                    <a:bodyPr/>
                    <a:lstStyle/>
                    <a:p>
                      <a:pPr latinLnBrk="1"/>
                      <a:r>
                        <a:rPr lang="en-US" altLang="ko-KR" sz="1200" dirty="0" smtClean="0"/>
                        <a:t>4.99</a:t>
                      </a:r>
                      <a:r>
                        <a:rPr lang="ko-KR" altLang="en-US" sz="1200" dirty="0" smtClean="0"/>
                        <a:t>톤</a:t>
                      </a:r>
                      <a:endParaRPr lang="ko-KR" altLang="en-US" sz="1200" dirty="0"/>
                    </a:p>
                  </a:txBody>
                  <a:tcPr/>
                </a:tc>
              </a:tr>
              <a:tr h="0">
                <a:tc>
                  <a:txBody>
                    <a:bodyPr/>
                    <a:lstStyle/>
                    <a:p>
                      <a:pPr latinLnBrk="1"/>
                      <a:r>
                        <a:rPr lang="ko-KR" altLang="en-US" sz="1200" dirty="0" smtClean="0"/>
                        <a:t>전장</a:t>
                      </a:r>
                      <a:endParaRPr lang="ko-KR" altLang="en-US" sz="1200" dirty="0"/>
                    </a:p>
                  </a:txBody>
                  <a:tcPr/>
                </a:tc>
                <a:tc>
                  <a:txBody>
                    <a:bodyPr/>
                    <a:lstStyle/>
                    <a:p>
                      <a:pPr latinLnBrk="1"/>
                      <a:r>
                        <a:rPr lang="en-US" altLang="ko-KR" sz="1200" dirty="0" smtClean="0"/>
                        <a:t>10m</a:t>
                      </a:r>
                      <a:endParaRPr lang="ko-KR" altLang="en-US" sz="1200" dirty="0"/>
                    </a:p>
                  </a:txBody>
                  <a:tcPr/>
                </a:tc>
              </a:tr>
              <a:tr h="0">
                <a:tc>
                  <a:txBody>
                    <a:bodyPr/>
                    <a:lstStyle/>
                    <a:p>
                      <a:pPr latinLnBrk="1"/>
                      <a:r>
                        <a:rPr lang="ko-KR" altLang="en-US" sz="1200" dirty="0" smtClean="0"/>
                        <a:t>전폭</a:t>
                      </a:r>
                      <a:endParaRPr lang="ko-KR" altLang="en-US" sz="1200" dirty="0"/>
                    </a:p>
                  </a:txBody>
                  <a:tcPr/>
                </a:tc>
                <a:tc>
                  <a:txBody>
                    <a:bodyPr/>
                    <a:lstStyle/>
                    <a:p>
                      <a:pPr latinLnBrk="1"/>
                      <a:r>
                        <a:rPr lang="en-US" altLang="ko-KR" sz="1200" dirty="0" smtClean="0"/>
                        <a:t>3.1m</a:t>
                      </a:r>
                      <a:endParaRPr lang="ko-KR" altLang="en-US" sz="1200" dirty="0"/>
                    </a:p>
                  </a:txBody>
                  <a:tcPr/>
                </a:tc>
              </a:tr>
              <a:tr h="0">
                <a:tc>
                  <a:txBody>
                    <a:bodyPr/>
                    <a:lstStyle/>
                    <a:p>
                      <a:pPr latinLnBrk="1"/>
                      <a:r>
                        <a:rPr lang="ko-KR" altLang="en-US" sz="1200" dirty="0" smtClean="0"/>
                        <a:t>깊이</a:t>
                      </a:r>
                      <a:endParaRPr lang="ko-KR" altLang="en-US" sz="1200" dirty="0"/>
                    </a:p>
                  </a:txBody>
                  <a:tcPr/>
                </a:tc>
                <a:tc>
                  <a:txBody>
                    <a:bodyPr/>
                    <a:lstStyle/>
                    <a:p>
                      <a:pPr latinLnBrk="1"/>
                      <a:r>
                        <a:rPr lang="en-US" altLang="ko-KR" sz="1200" dirty="0" smtClean="0"/>
                        <a:t>0.8m</a:t>
                      </a:r>
                      <a:endParaRPr lang="ko-KR" altLang="en-US" sz="1200" dirty="0"/>
                    </a:p>
                  </a:txBody>
                  <a:tcPr/>
                </a:tc>
              </a:tr>
              <a:tr h="0">
                <a:tc>
                  <a:txBody>
                    <a:bodyPr/>
                    <a:lstStyle/>
                    <a:p>
                      <a:pPr latinLnBrk="1"/>
                      <a:r>
                        <a:rPr lang="ko-KR" altLang="en-US" sz="1200" dirty="0" smtClean="0"/>
                        <a:t>엔진사양</a:t>
                      </a:r>
                      <a:endParaRPr lang="ko-KR" altLang="en-US" sz="1200" dirty="0"/>
                    </a:p>
                  </a:txBody>
                  <a:tcPr/>
                </a:tc>
                <a:tc>
                  <a:txBody>
                    <a:bodyPr/>
                    <a:lstStyle/>
                    <a:p>
                      <a:pPr latinLnBrk="1"/>
                      <a:r>
                        <a:rPr lang="en-US" altLang="ko-KR" sz="1200" dirty="0" smtClean="0"/>
                        <a:t>448</a:t>
                      </a:r>
                      <a:r>
                        <a:rPr lang="ko-KR" altLang="en-US" sz="1200" dirty="0" smtClean="0"/>
                        <a:t>마력</a:t>
                      </a:r>
                      <a:endParaRPr lang="ko-KR" altLang="en-US" sz="1200" dirty="0"/>
                    </a:p>
                  </a:txBody>
                  <a:tcPr/>
                </a:tc>
              </a:tr>
              <a:tr h="0">
                <a:tc>
                  <a:txBody>
                    <a:bodyPr/>
                    <a:lstStyle/>
                    <a:p>
                      <a:pPr latinLnBrk="1"/>
                      <a:r>
                        <a:rPr lang="ko-KR" altLang="en-US" sz="1200" dirty="0" smtClean="0"/>
                        <a:t>추진방식</a:t>
                      </a:r>
                      <a:endParaRPr lang="ko-KR" altLang="en-US" sz="1200" dirty="0"/>
                    </a:p>
                  </a:txBody>
                  <a:tcPr/>
                </a:tc>
                <a:tc>
                  <a:txBody>
                    <a:bodyPr/>
                    <a:lstStyle/>
                    <a:p>
                      <a:pPr latinLnBrk="1"/>
                      <a:r>
                        <a:rPr lang="ko-KR" altLang="en-US" sz="1200" dirty="0" err="1" smtClean="0"/>
                        <a:t>워터젯</a:t>
                      </a:r>
                      <a:endParaRPr lang="ko-KR" altLang="en-US" sz="1200" dirty="0"/>
                    </a:p>
                  </a:txBody>
                  <a:tcPr/>
                </a:tc>
              </a:tr>
              <a:tr h="0">
                <a:tc>
                  <a:txBody>
                    <a:bodyPr/>
                    <a:lstStyle/>
                    <a:p>
                      <a:pPr latinLnBrk="1"/>
                      <a:r>
                        <a:rPr lang="ko-KR" altLang="en-US" sz="1200" dirty="0" smtClean="0"/>
                        <a:t>최대속력</a:t>
                      </a:r>
                      <a:endParaRPr lang="ko-KR" altLang="en-US" sz="1200" dirty="0"/>
                    </a:p>
                  </a:txBody>
                  <a:tcPr/>
                </a:tc>
                <a:tc>
                  <a:txBody>
                    <a:bodyPr/>
                    <a:lstStyle/>
                    <a:p>
                      <a:pPr latinLnBrk="1"/>
                      <a:r>
                        <a:rPr lang="en-US" altLang="ko-KR" sz="1200" dirty="0" smtClean="0"/>
                        <a:t>20</a:t>
                      </a:r>
                      <a:r>
                        <a:rPr lang="ko-KR" altLang="en-US" sz="1200" dirty="0" smtClean="0"/>
                        <a:t>노트 이상</a:t>
                      </a:r>
                      <a:endParaRPr lang="ko-KR" altLang="en-US" sz="1200" dirty="0"/>
                    </a:p>
                  </a:txBody>
                  <a:tcPr/>
                </a:tc>
              </a:tr>
              <a:tr h="0">
                <a:tc>
                  <a:txBody>
                    <a:bodyPr/>
                    <a:lstStyle/>
                    <a:p>
                      <a:pPr latinLnBrk="1"/>
                      <a:r>
                        <a:rPr lang="ko-KR" altLang="en-US" sz="1200" dirty="0" smtClean="0"/>
                        <a:t>승선인원</a:t>
                      </a:r>
                      <a:endParaRPr lang="ko-KR" altLang="en-US" sz="1200" dirty="0"/>
                    </a:p>
                  </a:txBody>
                  <a:tcPr/>
                </a:tc>
                <a:tc>
                  <a:txBody>
                    <a:bodyPr/>
                    <a:lstStyle/>
                    <a:p>
                      <a:pPr latinLnBrk="1"/>
                      <a:r>
                        <a:rPr lang="en-US" altLang="ko-KR" sz="1200" dirty="0" smtClean="0"/>
                        <a:t>6</a:t>
                      </a:r>
                      <a:r>
                        <a:rPr lang="ko-KR" altLang="en-US" sz="1200" dirty="0" smtClean="0"/>
                        <a:t>인 이상</a:t>
                      </a:r>
                      <a:endParaRPr lang="ko-KR" altLang="en-US" sz="1200" dirty="0"/>
                    </a:p>
                  </a:txBody>
                  <a:tcPr/>
                </a:tc>
              </a:tr>
            </a:tbl>
          </a:graphicData>
        </a:graphic>
      </p:graphicFrame>
      <p:graphicFrame>
        <p:nvGraphicFramePr>
          <p:cNvPr id="6" name="표 5"/>
          <p:cNvGraphicFramePr>
            <a:graphicFrameLocks noGrp="1"/>
          </p:cNvGraphicFramePr>
          <p:nvPr>
            <p:extLst>
              <p:ext uri="{D42A27DB-BD31-4B8C-83A1-F6EECF244321}">
                <p14:modId xmlns:p14="http://schemas.microsoft.com/office/powerpoint/2010/main" val="815001115"/>
              </p:ext>
            </p:extLst>
          </p:nvPr>
        </p:nvGraphicFramePr>
        <p:xfrm>
          <a:off x="4520952" y="4005064"/>
          <a:ext cx="3512840" cy="2743200"/>
        </p:xfrm>
        <a:graphic>
          <a:graphicData uri="http://schemas.openxmlformats.org/drawingml/2006/table">
            <a:tbl>
              <a:tblPr firstRow="1" bandRow="1">
                <a:tableStyleId>{5940675A-B579-460E-94D1-54222C63F5DA}</a:tableStyleId>
              </a:tblPr>
              <a:tblGrid>
                <a:gridCol w="1252235"/>
                <a:gridCol w="2260605"/>
              </a:tblGrid>
              <a:tr h="0">
                <a:tc>
                  <a:txBody>
                    <a:bodyPr/>
                    <a:lstStyle/>
                    <a:p>
                      <a:pPr latinLnBrk="1"/>
                      <a:r>
                        <a:rPr lang="ko-KR" altLang="en-US" sz="1200" dirty="0" smtClean="0"/>
                        <a:t>선종</a:t>
                      </a:r>
                      <a:endParaRPr lang="ko-KR" altLang="en-US" sz="1200" dirty="0"/>
                    </a:p>
                  </a:txBody>
                  <a:tcPr/>
                </a:tc>
                <a:tc>
                  <a:txBody>
                    <a:bodyPr/>
                    <a:lstStyle/>
                    <a:p>
                      <a:pPr latinLnBrk="1"/>
                      <a:r>
                        <a:rPr lang="ko-KR" altLang="en-US" sz="1200" dirty="0" smtClean="0"/>
                        <a:t>레저 및 낚시 보트</a:t>
                      </a:r>
                      <a:endParaRPr lang="ko-KR" altLang="en-US" sz="1200" dirty="0"/>
                    </a:p>
                  </a:txBody>
                  <a:tcPr/>
                </a:tc>
              </a:tr>
              <a:tr h="0">
                <a:tc>
                  <a:txBody>
                    <a:bodyPr/>
                    <a:lstStyle/>
                    <a:p>
                      <a:pPr latinLnBrk="1"/>
                      <a:r>
                        <a:rPr lang="ko-KR" altLang="en-US" sz="1200" dirty="0" err="1" smtClean="0"/>
                        <a:t>발주처</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톤수</a:t>
                      </a:r>
                      <a:endParaRPr lang="ko-KR" altLang="en-US" sz="1200" dirty="0"/>
                    </a:p>
                  </a:txBody>
                  <a:tcPr/>
                </a:tc>
                <a:tc>
                  <a:txBody>
                    <a:bodyPr/>
                    <a:lstStyle/>
                    <a:p>
                      <a:pPr latinLnBrk="1"/>
                      <a:r>
                        <a:rPr lang="en-US" altLang="ko-KR" sz="1200" dirty="0" smtClean="0"/>
                        <a:t>0.71</a:t>
                      </a:r>
                      <a:r>
                        <a:rPr lang="ko-KR" altLang="en-US" sz="1200" dirty="0" smtClean="0"/>
                        <a:t>톤</a:t>
                      </a:r>
                      <a:endParaRPr lang="ko-KR" altLang="en-US" sz="1200" dirty="0"/>
                    </a:p>
                  </a:txBody>
                  <a:tcPr/>
                </a:tc>
              </a:tr>
              <a:tr h="0">
                <a:tc>
                  <a:txBody>
                    <a:bodyPr/>
                    <a:lstStyle/>
                    <a:p>
                      <a:pPr latinLnBrk="1"/>
                      <a:r>
                        <a:rPr lang="ko-KR" altLang="en-US" sz="1200" dirty="0" smtClean="0"/>
                        <a:t>전장</a:t>
                      </a:r>
                      <a:endParaRPr lang="ko-KR" altLang="en-US" sz="1200" dirty="0"/>
                    </a:p>
                  </a:txBody>
                  <a:tcPr/>
                </a:tc>
                <a:tc>
                  <a:txBody>
                    <a:bodyPr/>
                    <a:lstStyle/>
                    <a:p>
                      <a:pPr latinLnBrk="1"/>
                      <a:r>
                        <a:rPr lang="en-US" altLang="ko-KR" sz="1200" dirty="0" smtClean="0"/>
                        <a:t>6.52m</a:t>
                      </a:r>
                      <a:endParaRPr lang="ko-KR" altLang="en-US" sz="1200" dirty="0"/>
                    </a:p>
                  </a:txBody>
                  <a:tcPr/>
                </a:tc>
              </a:tr>
              <a:tr h="0">
                <a:tc>
                  <a:txBody>
                    <a:bodyPr/>
                    <a:lstStyle/>
                    <a:p>
                      <a:pPr latinLnBrk="1"/>
                      <a:r>
                        <a:rPr lang="ko-KR" altLang="en-US" sz="1200" dirty="0" smtClean="0"/>
                        <a:t>전폭</a:t>
                      </a:r>
                      <a:endParaRPr lang="ko-KR" altLang="en-US" sz="1200" dirty="0"/>
                    </a:p>
                  </a:txBody>
                  <a:tcPr/>
                </a:tc>
                <a:tc>
                  <a:txBody>
                    <a:bodyPr/>
                    <a:lstStyle/>
                    <a:p>
                      <a:pPr latinLnBrk="1"/>
                      <a:r>
                        <a:rPr lang="en-US" altLang="ko-KR" sz="1200" dirty="0" smtClean="0"/>
                        <a:t>1.63m</a:t>
                      </a:r>
                      <a:endParaRPr lang="ko-KR" altLang="en-US" sz="1200" dirty="0"/>
                    </a:p>
                  </a:txBody>
                  <a:tcPr/>
                </a:tc>
              </a:tr>
              <a:tr h="0">
                <a:tc>
                  <a:txBody>
                    <a:bodyPr/>
                    <a:lstStyle/>
                    <a:p>
                      <a:pPr latinLnBrk="1"/>
                      <a:r>
                        <a:rPr lang="ko-KR" altLang="en-US" sz="1200" dirty="0" smtClean="0"/>
                        <a:t>깊이</a:t>
                      </a:r>
                      <a:endParaRPr lang="ko-KR" altLang="en-US" sz="1200" dirty="0"/>
                    </a:p>
                  </a:txBody>
                  <a:tcPr/>
                </a:tc>
                <a:tc>
                  <a:txBody>
                    <a:bodyPr/>
                    <a:lstStyle/>
                    <a:p>
                      <a:pPr latinLnBrk="1"/>
                      <a:r>
                        <a:rPr lang="en-US" altLang="ko-KR" sz="1200" dirty="0" smtClean="0"/>
                        <a:t>0.66m</a:t>
                      </a:r>
                      <a:endParaRPr lang="ko-KR" altLang="en-US" sz="1200" dirty="0"/>
                    </a:p>
                  </a:txBody>
                  <a:tcPr/>
                </a:tc>
              </a:tr>
              <a:tr h="0">
                <a:tc>
                  <a:txBody>
                    <a:bodyPr/>
                    <a:lstStyle/>
                    <a:p>
                      <a:pPr latinLnBrk="1"/>
                      <a:r>
                        <a:rPr lang="ko-KR" altLang="en-US" sz="1200" dirty="0" smtClean="0"/>
                        <a:t>엔진사양</a:t>
                      </a:r>
                      <a:endParaRPr lang="ko-KR" altLang="en-US" sz="1200" dirty="0"/>
                    </a:p>
                  </a:txBody>
                  <a:tcPr/>
                </a:tc>
                <a:tc>
                  <a:txBody>
                    <a:bodyPr/>
                    <a:lstStyle/>
                    <a:p>
                      <a:pPr latinLnBrk="1"/>
                      <a:r>
                        <a:rPr lang="en-US" altLang="ko-KR" sz="1200" dirty="0" smtClean="0"/>
                        <a:t>30</a:t>
                      </a:r>
                      <a:r>
                        <a:rPr lang="ko-KR" altLang="en-US" sz="1200" dirty="0" smtClean="0"/>
                        <a:t>마력 이상</a:t>
                      </a:r>
                      <a:endParaRPr lang="ko-KR" altLang="en-US" sz="1200" dirty="0"/>
                    </a:p>
                  </a:txBody>
                  <a:tcPr/>
                </a:tc>
              </a:tr>
              <a:tr h="0">
                <a:tc>
                  <a:txBody>
                    <a:bodyPr/>
                    <a:lstStyle/>
                    <a:p>
                      <a:pPr latinLnBrk="1"/>
                      <a:r>
                        <a:rPr lang="ko-KR" altLang="en-US" sz="1200" dirty="0" smtClean="0"/>
                        <a:t>추진방식</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최대속력</a:t>
                      </a:r>
                      <a:endParaRPr lang="ko-KR" altLang="en-US" sz="1200" dirty="0"/>
                    </a:p>
                  </a:txBody>
                  <a:tcPr/>
                </a:tc>
                <a:tc>
                  <a:txBody>
                    <a:bodyPr/>
                    <a:lstStyle/>
                    <a:p>
                      <a:pPr latinLnBrk="1"/>
                      <a:r>
                        <a:rPr lang="en-US" altLang="ko-KR" sz="1200" dirty="0" smtClean="0"/>
                        <a:t>90</a:t>
                      </a:r>
                      <a:r>
                        <a:rPr lang="ko-KR" altLang="en-US" sz="1200" dirty="0" smtClean="0"/>
                        <a:t>마력 탑재 시 </a:t>
                      </a:r>
                      <a:r>
                        <a:rPr lang="en-US" altLang="ko-KR" sz="1200" dirty="0" smtClean="0"/>
                        <a:t>25</a:t>
                      </a:r>
                      <a:r>
                        <a:rPr lang="ko-KR" altLang="en-US" sz="1200" dirty="0" smtClean="0"/>
                        <a:t>노트 이상</a:t>
                      </a:r>
                      <a:endParaRPr lang="ko-KR" altLang="en-US" sz="1200" dirty="0"/>
                    </a:p>
                  </a:txBody>
                  <a:tcPr/>
                </a:tc>
              </a:tr>
              <a:tr h="0">
                <a:tc>
                  <a:txBody>
                    <a:bodyPr/>
                    <a:lstStyle/>
                    <a:p>
                      <a:pPr latinLnBrk="1"/>
                      <a:r>
                        <a:rPr lang="ko-KR" altLang="en-US" sz="1200" dirty="0" smtClean="0"/>
                        <a:t>승선인원</a:t>
                      </a:r>
                      <a:endParaRPr lang="ko-KR" altLang="en-US" sz="1200" dirty="0"/>
                    </a:p>
                  </a:txBody>
                  <a:tcPr/>
                </a:tc>
                <a:tc>
                  <a:txBody>
                    <a:bodyPr/>
                    <a:lstStyle/>
                    <a:p>
                      <a:pPr latinLnBrk="1"/>
                      <a:r>
                        <a:rPr lang="en-US" altLang="ko-KR" sz="1200" dirty="0" smtClean="0"/>
                        <a:t>4</a:t>
                      </a:r>
                      <a:r>
                        <a:rPr lang="ko-KR" altLang="en-US" sz="1200" dirty="0" smtClean="0"/>
                        <a:t>인</a:t>
                      </a:r>
                      <a:endParaRPr lang="ko-KR" altLang="en-US" sz="1200" dirty="0"/>
                    </a:p>
                  </a:txBody>
                  <a:tcPr/>
                </a:tc>
              </a:tr>
            </a:tbl>
          </a:graphicData>
        </a:graphic>
      </p:graphicFrame>
      <p:pic>
        <p:nvPicPr>
          <p:cNvPr id="5" name="그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552" y="1124745"/>
            <a:ext cx="3548358" cy="2664296"/>
          </a:xfrm>
          <a:prstGeom prst="rect">
            <a:avLst/>
          </a:prstGeom>
        </p:spPr>
      </p:pic>
      <p:pic>
        <p:nvPicPr>
          <p:cNvPr id="8" name="그림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552" y="4077072"/>
            <a:ext cx="3548358" cy="2655234"/>
          </a:xfrm>
          <a:prstGeom prst="rect">
            <a:avLst/>
          </a:prstGeom>
        </p:spPr>
      </p:pic>
    </p:spTree>
    <p:extLst>
      <p:ext uri="{BB962C8B-B14F-4D97-AF65-F5344CB8AC3E}">
        <p14:creationId xmlns:p14="http://schemas.microsoft.com/office/powerpoint/2010/main" val="5622175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2"/>
          <p:cNvSpPr txBox="1">
            <a:spLocks/>
          </p:cNvSpPr>
          <p:nvPr/>
        </p:nvSpPr>
        <p:spPr>
          <a:xfrm>
            <a:off x="416496" y="188640"/>
            <a:ext cx="9049005" cy="796908"/>
          </a:xfrm>
          <a:prstGeom prst="rect">
            <a:avLst/>
          </a:prstGeom>
          <a:noFill/>
          <a:ln w="9525">
            <a:noFill/>
            <a:miter lim="800000"/>
            <a:headEnd/>
            <a:tailEnd/>
          </a:ln>
        </p:spPr>
        <p:txBody>
          <a:bodyPr vert="horz" wrap="square" lIns="99569" tIns="49785" rIns="99569" bIns="49785" numCol="1" rtlCol="0" anchor="ctr" anchorCtr="0" compatLnSpc="1">
            <a:prstTxWarp prst="textNoShape">
              <a:avLst/>
            </a:prstTxWarp>
            <a:normAutofit/>
          </a:bodyPr>
          <a:lstStyle/>
          <a:p>
            <a:pPr marL="0" marR="0" lvl="0" indent="0" algn="l" defTabSz="995690" rtl="0" eaLnBrk="1" fontAlgn="base" latinLnBrk="1" hangingPunct="1">
              <a:lnSpc>
                <a:spcPct val="100000"/>
              </a:lnSpc>
              <a:spcBef>
                <a:spcPct val="0"/>
              </a:spcBef>
              <a:spcAft>
                <a:spcPct val="0"/>
              </a:spcAft>
              <a:buClrTx/>
              <a:buSzTx/>
              <a:buFontTx/>
              <a:buNone/>
              <a:tabLst/>
              <a:defRPr/>
            </a:pPr>
            <a:r>
              <a:rPr kumimoji="0" lang="en-US" altLang="ko-KR" sz="2800" b="1" i="0" u="none" strike="noStrike" kern="1200" cap="none" spc="0" normalizeH="0" baseline="0" noProof="0" dirty="0" smtClean="0">
                <a:ln>
                  <a:noFill/>
                </a:ln>
                <a:solidFill>
                  <a:schemeClr val="bg1"/>
                </a:solidFill>
                <a:effectLst/>
                <a:uLnTx/>
                <a:uFillTx/>
                <a:latin typeface="HY울릉도M" pitchFamily="18" charset="-127"/>
                <a:ea typeface="HY울릉도M" pitchFamily="18" charset="-127"/>
                <a:cs typeface="+mj-cs"/>
              </a:rPr>
              <a:t>1. </a:t>
            </a:r>
            <a:r>
              <a:rPr kumimoji="0" lang="ko-KR" altLang="en-US" sz="2800" b="1" i="0" u="none" strike="noStrike" kern="1200" cap="none" spc="0" normalizeH="0" baseline="0" noProof="0" dirty="0" smtClean="0">
                <a:ln>
                  <a:noFill/>
                </a:ln>
                <a:solidFill>
                  <a:schemeClr val="bg1"/>
                </a:solidFill>
                <a:effectLst/>
                <a:uLnTx/>
                <a:uFillTx/>
                <a:latin typeface="HY울릉도M" pitchFamily="18" charset="-127"/>
                <a:ea typeface="HY울릉도M" pitchFamily="18" charset="-127"/>
                <a:cs typeface="+mj-cs"/>
              </a:rPr>
              <a:t>선박</a:t>
            </a:r>
            <a:endParaRPr kumimoji="0" lang="ko-KR" altLang="en-US" sz="2800" b="1" i="0" u="none" strike="noStrike" kern="1200" cap="none" spc="0" normalizeH="0" baseline="0" noProof="0" dirty="0">
              <a:ln>
                <a:noFill/>
              </a:ln>
              <a:solidFill>
                <a:schemeClr val="bg1"/>
              </a:solidFill>
              <a:effectLst/>
              <a:uLnTx/>
              <a:uFillTx/>
              <a:latin typeface="HY울릉도M" pitchFamily="18" charset="-127"/>
              <a:ea typeface="HY울릉도M" pitchFamily="18" charset="-127"/>
              <a:cs typeface="+mj-cs"/>
            </a:endParaRPr>
          </a:p>
        </p:txBody>
      </p:sp>
      <p:graphicFrame>
        <p:nvGraphicFramePr>
          <p:cNvPr id="8" name="표 7"/>
          <p:cNvGraphicFramePr>
            <a:graphicFrameLocks noGrp="1"/>
          </p:cNvGraphicFramePr>
          <p:nvPr>
            <p:extLst>
              <p:ext uri="{D42A27DB-BD31-4B8C-83A1-F6EECF244321}">
                <p14:modId xmlns:p14="http://schemas.microsoft.com/office/powerpoint/2010/main" val="4164873905"/>
              </p:ext>
            </p:extLst>
          </p:nvPr>
        </p:nvGraphicFramePr>
        <p:xfrm>
          <a:off x="4520952" y="1124745"/>
          <a:ext cx="3512840" cy="2743200"/>
        </p:xfrm>
        <a:graphic>
          <a:graphicData uri="http://schemas.openxmlformats.org/drawingml/2006/table">
            <a:tbl>
              <a:tblPr firstRow="1" bandRow="1">
                <a:tableStyleId>{5940675A-B579-460E-94D1-54222C63F5DA}</a:tableStyleId>
              </a:tblPr>
              <a:tblGrid>
                <a:gridCol w="1252235"/>
                <a:gridCol w="2260605"/>
              </a:tblGrid>
              <a:tr h="0">
                <a:tc>
                  <a:txBody>
                    <a:bodyPr/>
                    <a:lstStyle/>
                    <a:p>
                      <a:pPr latinLnBrk="1"/>
                      <a:r>
                        <a:rPr lang="ko-KR" altLang="en-US" sz="1200" dirty="0" smtClean="0"/>
                        <a:t>선종</a:t>
                      </a:r>
                      <a:endParaRPr lang="ko-KR" altLang="en-US" sz="1200" dirty="0"/>
                    </a:p>
                  </a:txBody>
                  <a:tcPr/>
                </a:tc>
                <a:tc>
                  <a:txBody>
                    <a:bodyPr/>
                    <a:lstStyle/>
                    <a:p>
                      <a:pPr latinLnBrk="1"/>
                      <a:r>
                        <a:rPr lang="ko-KR" altLang="en-US" sz="1200" dirty="0" smtClean="0"/>
                        <a:t>레저 및 낚시 보트</a:t>
                      </a:r>
                      <a:endParaRPr lang="ko-KR" altLang="en-US" sz="1200" dirty="0"/>
                    </a:p>
                  </a:txBody>
                  <a:tcPr/>
                </a:tc>
              </a:tr>
              <a:tr h="0">
                <a:tc>
                  <a:txBody>
                    <a:bodyPr/>
                    <a:lstStyle/>
                    <a:p>
                      <a:pPr latinLnBrk="1"/>
                      <a:r>
                        <a:rPr lang="ko-KR" altLang="en-US" sz="1200" dirty="0" err="1" smtClean="0"/>
                        <a:t>발주처</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톤수</a:t>
                      </a:r>
                      <a:endParaRPr lang="ko-KR" altLang="en-US" sz="1200" dirty="0"/>
                    </a:p>
                  </a:txBody>
                  <a:tcPr/>
                </a:tc>
                <a:tc>
                  <a:txBody>
                    <a:bodyPr/>
                    <a:lstStyle/>
                    <a:p>
                      <a:pPr latinLnBrk="1"/>
                      <a:r>
                        <a:rPr lang="en-US" altLang="ko-KR" sz="1200" dirty="0" smtClean="0"/>
                        <a:t>0.87</a:t>
                      </a:r>
                      <a:r>
                        <a:rPr lang="ko-KR" altLang="en-US" sz="1200" dirty="0" smtClean="0"/>
                        <a:t>톤</a:t>
                      </a:r>
                      <a:endParaRPr lang="ko-KR" altLang="en-US" sz="1200" dirty="0"/>
                    </a:p>
                  </a:txBody>
                  <a:tcPr/>
                </a:tc>
              </a:tr>
              <a:tr h="0">
                <a:tc>
                  <a:txBody>
                    <a:bodyPr/>
                    <a:lstStyle/>
                    <a:p>
                      <a:pPr latinLnBrk="1"/>
                      <a:r>
                        <a:rPr lang="ko-KR" altLang="en-US" sz="1200" dirty="0" smtClean="0"/>
                        <a:t>전장</a:t>
                      </a:r>
                      <a:endParaRPr lang="ko-KR" altLang="en-US" sz="1200" dirty="0"/>
                    </a:p>
                  </a:txBody>
                  <a:tcPr/>
                </a:tc>
                <a:tc>
                  <a:txBody>
                    <a:bodyPr/>
                    <a:lstStyle/>
                    <a:p>
                      <a:pPr latinLnBrk="1"/>
                      <a:r>
                        <a:rPr lang="en-US" altLang="ko-KR" sz="1200" dirty="0" smtClean="0"/>
                        <a:t>6.93m</a:t>
                      </a:r>
                      <a:endParaRPr lang="ko-KR" altLang="en-US" sz="1200" dirty="0"/>
                    </a:p>
                  </a:txBody>
                  <a:tcPr/>
                </a:tc>
              </a:tr>
              <a:tr h="0">
                <a:tc>
                  <a:txBody>
                    <a:bodyPr/>
                    <a:lstStyle/>
                    <a:p>
                      <a:pPr latinLnBrk="1"/>
                      <a:r>
                        <a:rPr lang="ko-KR" altLang="en-US" sz="1200" dirty="0" smtClean="0"/>
                        <a:t>전폭</a:t>
                      </a:r>
                      <a:endParaRPr lang="ko-KR" altLang="en-US" sz="1200" dirty="0"/>
                    </a:p>
                  </a:txBody>
                  <a:tcPr/>
                </a:tc>
                <a:tc>
                  <a:txBody>
                    <a:bodyPr/>
                    <a:lstStyle/>
                    <a:p>
                      <a:pPr latinLnBrk="1"/>
                      <a:r>
                        <a:rPr lang="en-US" altLang="ko-KR" sz="1200" dirty="0" smtClean="0"/>
                        <a:t>1.97m</a:t>
                      </a:r>
                      <a:endParaRPr lang="ko-KR" altLang="en-US" sz="1200" dirty="0"/>
                    </a:p>
                  </a:txBody>
                  <a:tcPr/>
                </a:tc>
              </a:tr>
              <a:tr h="0">
                <a:tc>
                  <a:txBody>
                    <a:bodyPr/>
                    <a:lstStyle/>
                    <a:p>
                      <a:pPr latinLnBrk="1"/>
                      <a:r>
                        <a:rPr lang="ko-KR" altLang="en-US" sz="1200" dirty="0" smtClean="0"/>
                        <a:t>깊이</a:t>
                      </a:r>
                      <a:endParaRPr lang="ko-KR" altLang="en-US" sz="1200" dirty="0"/>
                    </a:p>
                  </a:txBody>
                  <a:tcPr/>
                </a:tc>
                <a:tc>
                  <a:txBody>
                    <a:bodyPr/>
                    <a:lstStyle/>
                    <a:p>
                      <a:pPr latinLnBrk="1"/>
                      <a:r>
                        <a:rPr lang="en-US" altLang="ko-KR" sz="1200" dirty="0" smtClean="0"/>
                        <a:t>0.8m</a:t>
                      </a:r>
                      <a:endParaRPr lang="ko-KR" altLang="en-US" sz="1200" dirty="0"/>
                    </a:p>
                  </a:txBody>
                  <a:tcPr/>
                </a:tc>
              </a:tr>
              <a:tr h="0">
                <a:tc>
                  <a:txBody>
                    <a:bodyPr/>
                    <a:lstStyle/>
                    <a:p>
                      <a:pPr latinLnBrk="1"/>
                      <a:r>
                        <a:rPr lang="ko-KR" altLang="en-US" sz="1200" dirty="0" smtClean="0"/>
                        <a:t>엔진사양</a:t>
                      </a:r>
                      <a:endParaRPr lang="ko-KR" altLang="en-US" sz="1200" dirty="0"/>
                    </a:p>
                  </a:txBody>
                  <a:tcPr/>
                </a:tc>
                <a:tc>
                  <a:txBody>
                    <a:bodyPr/>
                    <a:lstStyle/>
                    <a:p>
                      <a:pPr latinLnBrk="1"/>
                      <a:r>
                        <a:rPr lang="ko-KR" altLang="en-US" sz="1200" dirty="0" smtClean="0"/>
                        <a:t>평균 </a:t>
                      </a:r>
                      <a:r>
                        <a:rPr lang="en-US" altLang="ko-KR" sz="1200" dirty="0" smtClean="0"/>
                        <a:t>30</a:t>
                      </a:r>
                      <a:r>
                        <a:rPr lang="ko-KR" altLang="en-US" sz="1200" dirty="0" smtClean="0"/>
                        <a:t>마력 이상</a:t>
                      </a:r>
                      <a:endParaRPr lang="ko-KR" altLang="en-US" sz="1200" dirty="0"/>
                    </a:p>
                  </a:txBody>
                  <a:tcPr/>
                </a:tc>
              </a:tr>
              <a:tr h="0">
                <a:tc>
                  <a:txBody>
                    <a:bodyPr/>
                    <a:lstStyle/>
                    <a:p>
                      <a:pPr latinLnBrk="1"/>
                      <a:r>
                        <a:rPr lang="ko-KR" altLang="en-US" sz="1200" dirty="0" smtClean="0"/>
                        <a:t>추진방식</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최대속력</a:t>
                      </a:r>
                      <a:endParaRPr lang="ko-KR" altLang="en-US" sz="1200" dirty="0"/>
                    </a:p>
                  </a:txBody>
                  <a:tcPr/>
                </a:tc>
                <a:tc>
                  <a:txBody>
                    <a:bodyPr/>
                    <a:lstStyle/>
                    <a:p>
                      <a:pPr latinLnBrk="1"/>
                      <a:r>
                        <a:rPr lang="en-US" altLang="ko-KR" sz="1200" dirty="0" smtClean="0"/>
                        <a:t>90</a:t>
                      </a:r>
                      <a:r>
                        <a:rPr lang="ko-KR" altLang="en-US" sz="1200" dirty="0" smtClean="0"/>
                        <a:t>마력 탑재 시 </a:t>
                      </a:r>
                      <a:r>
                        <a:rPr lang="en-US" altLang="ko-KR" sz="1200" dirty="0" smtClean="0"/>
                        <a:t>25</a:t>
                      </a:r>
                      <a:r>
                        <a:rPr lang="ko-KR" altLang="en-US" sz="1200" dirty="0" smtClean="0"/>
                        <a:t>노트 이상</a:t>
                      </a:r>
                      <a:endParaRPr lang="ko-KR" altLang="en-US" sz="1200" dirty="0"/>
                    </a:p>
                  </a:txBody>
                  <a:tcPr/>
                </a:tc>
              </a:tr>
              <a:tr h="0">
                <a:tc>
                  <a:txBody>
                    <a:bodyPr/>
                    <a:lstStyle/>
                    <a:p>
                      <a:pPr latinLnBrk="1"/>
                      <a:r>
                        <a:rPr lang="ko-KR" altLang="en-US" sz="1200" dirty="0" smtClean="0"/>
                        <a:t>승선인원</a:t>
                      </a:r>
                      <a:endParaRPr lang="ko-KR" altLang="en-US" sz="1200" dirty="0"/>
                    </a:p>
                  </a:txBody>
                  <a:tcPr/>
                </a:tc>
                <a:tc>
                  <a:txBody>
                    <a:bodyPr/>
                    <a:lstStyle/>
                    <a:p>
                      <a:pPr latinLnBrk="1"/>
                      <a:r>
                        <a:rPr lang="en-US" altLang="ko-KR" sz="1200" dirty="0" smtClean="0"/>
                        <a:t>4</a:t>
                      </a:r>
                      <a:r>
                        <a:rPr lang="ko-KR" altLang="en-US" sz="1200" dirty="0" smtClean="0"/>
                        <a:t>인</a:t>
                      </a:r>
                      <a:endParaRPr lang="ko-KR" altLang="en-US" sz="1200" dirty="0"/>
                    </a:p>
                  </a:txBody>
                  <a:tcPr/>
                </a:tc>
              </a:tr>
            </a:tbl>
          </a:graphicData>
        </a:graphic>
      </p:graphicFrame>
      <p:graphicFrame>
        <p:nvGraphicFramePr>
          <p:cNvPr id="9" name="표 8"/>
          <p:cNvGraphicFramePr>
            <a:graphicFrameLocks noGrp="1"/>
          </p:cNvGraphicFramePr>
          <p:nvPr>
            <p:extLst>
              <p:ext uri="{D42A27DB-BD31-4B8C-83A1-F6EECF244321}">
                <p14:modId xmlns:p14="http://schemas.microsoft.com/office/powerpoint/2010/main" val="3489294179"/>
              </p:ext>
            </p:extLst>
          </p:nvPr>
        </p:nvGraphicFramePr>
        <p:xfrm>
          <a:off x="4520952" y="4005064"/>
          <a:ext cx="3512840" cy="2743200"/>
        </p:xfrm>
        <a:graphic>
          <a:graphicData uri="http://schemas.openxmlformats.org/drawingml/2006/table">
            <a:tbl>
              <a:tblPr firstRow="1" bandRow="1">
                <a:tableStyleId>{5940675A-B579-460E-94D1-54222C63F5DA}</a:tableStyleId>
              </a:tblPr>
              <a:tblGrid>
                <a:gridCol w="1252235"/>
                <a:gridCol w="2260605"/>
              </a:tblGrid>
              <a:tr h="0">
                <a:tc>
                  <a:txBody>
                    <a:bodyPr/>
                    <a:lstStyle/>
                    <a:p>
                      <a:pPr latinLnBrk="1"/>
                      <a:r>
                        <a:rPr lang="ko-KR" altLang="en-US" sz="1200" dirty="0" smtClean="0"/>
                        <a:t>선종</a:t>
                      </a:r>
                      <a:endParaRPr lang="ko-KR" altLang="en-US" sz="1200" dirty="0"/>
                    </a:p>
                  </a:txBody>
                  <a:tcPr/>
                </a:tc>
                <a:tc>
                  <a:txBody>
                    <a:bodyPr/>
                    <a:lstStyle/>
                    <a:p>
                      <a:pPr latinLnBrk="1"/>
                      <a:r>
                        <a:rPr lang="ko-KR" altLang="en-US" sz="1200" dirty="0" smtClean="0"/>
                        <a:t>군용선</a:t>
                      </a:r>
                      <a:r>
                        <a:rPr lang="ko-KR" altLang="en-US" sz="1200" baseline="0" dirty="0" smtClean="0"/>
                        <a:t> </a:t>
                      </a:r>
                      <a:r>
                        <a:rPr lang="en-US" altLang="ko-KR" sz="1200" baseline="0" dirty="0" smtClean="0"/>
                        <a:t>(</a:t>
                      </a:r>
                      <a:r>
                        <a:rPr lang="ko-KR" altLang="en-US" sz="1200" baseline="0" dirty="0" smtClean="0"/>
                        <a:t>대외비</a:t>
                      </a:r>
                      <a:r>
                        <a:rPr lang="en-US" altLang="ko-KR" sz="1200" baseline="0" dirty="0" smtClean="0"/>
                        <a:t>)</a:t>
                      </a:r>
                      <a:endParaRPr lang="ko-KR" altLang="en-US" sz="1200" dirty="0"/>
                    </a:p>
                  </a:txBody>
                  <a:tcPr/>
                </a:tc>
              </a:tr>
              <a:tr h="0">
                <a:tc>
                  <a:txBody>
                    <a:bodyPr/>
                    <a:lstStyle/>
                    <a:p>
                      <a:pPr latinLnBrk="1"/>
                      <a:r>
                        <a:rPr lang="ko-KR" altLang="en-US" sz="1200" dirty="0" err="1" smtClean="0"/>
                        <a:t>발주처</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톤수</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전장</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전폭</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깊이</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엔진사양</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추진방식</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최대속력</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승선인원</a:t>
                      </a:r>
                      <a:endParaRPr lang="ko-KR" altLang="en-US" sz="1200" dirty="0"/>
                    </a:p>
                  </a:txBody>
                  <a:tcPr/>
                </a:tc>
                <a:tc>
                  <a:txBody>
                    <a:bodyPr/>
                    <a:lstStyle/>
                    <a:p>
                      <a:pPr latinLnBrk="1"/>
                      <a:endParaRPr lang="ko-KR" altLang="en-US" sz="1200" dirty="0"/>
                    </a:p>
                  </a:txBody>
                  <a:tcPr/>
                </a:tc>
              </a:tr>
            </a:tbl>
          </a:graphicData>
        </a:graphic>
      </p:graphicFrame>
      <p:pic>
        <p:nvPicPr>
          <p:cNvPr id="2" name="그림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552" y="1124745"/>
            <a:ext cx="3548358" cy="2655234"/>
          </a:xfrm>
          <a:prstGeom prst="rect">
            <a:avLst/>
          </a:prstGeom>
        </p:spPr>
      </p:pic>
      <p:pic>
        <p:nvPicPr>
          <p:cNvPr id="4" name="그림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552" y="4077072"/>
            <a:ext cx="3548358" cy="2655234"/>
          </a:xfrm>
          <a:prstGeom prst="rect">
            <a:avLst/>
          </a:prstGeom>
        </p:spPr>
      </p:pic>
    </p:spTree>
    <p:extLst>
      <p:ext uri="{BB962C8B-B14F-4D97-AF65-F5344CB8AC3E}">
        <p14:creationId xmlns:p14="http://schemas.microsoft.com/office/powerpoint/2010/main" val="15597245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2"/>
          <p:cNvSpPr txBox="1">
            <a:spLocks/>
          </p:cNvSpPr>
          <p:nvPr/>
        </p:nvSpPr>
        <p:spPr>
          <a:xfrm>
            <a:off x="416496" y="188640"/>
            <a:ext cx="9049005" cy="796908"/>
          </a:xfrm>
          <a:prstGeom prst="rect">
            <a:avLst/>
          </a:prstGeom>
          <a:noFill/>
          <a:ln w="9525">
            <a:noFill/>
            <a:miter lim="800000"/>
            <a:headEnd/>
            <a:tailEnd/>
          </a:ln>
        </p:spPr>
        <p:txBody>
          <a:bodyPr vert="horz" wrap="square" lIns="99569" tIns="49785" rIns="99569" bIns="49785" numCol="1" rtlCol="0" anchor="ctr" anchorCtr="0" compatLnSpc="1">
            <a:prstTxWarp prst="textNoShape">
              <a:avLst/>
            </a:prstTxWarp>
            <a:normAutofit/>
          </a:bodyPr>
          <a:lstStyle/>
          <a:p>
            <a:pPr marL="0" marR="0" lvl="0" indent="0" algn="l" defTabSz="995690" rtl="0" eaLnBrk="1" fontAlgn="base" latinLnBrk="1" hangingPunct="1">
              <a:lnSpc>
                <a:spcPct val="100000"/>
              </a:lnSpc>
              <a:spcBef>
                <a:spcPct val="0"/>
              </a:spcBef>
              <a:spcAft>
                <a:spcPct val="0"/>
              </a:spcAft>
              <a:buClrTx/>
              <a:buSzTx/>
              <a:buFontTx/>
              <a:buNone/>
              <a:tabLst/>
              <a:defRPr/>
            </a:pPr>
            <a:r>
              <a:rPr kumimoji="0" lang="en-US" altLang="ko-KR" sz="2800" b="1" i="0" u="none" strike="noStrike" kern="1200" cap="none" spc="0" normalizeH="0" baseline="0" noProof="0" dirty="0" smtClean="0">
                <a:ln>
                  <a:noFill/>
                </a:ln>
                <a:solidFill>
                  <a:schemeClr val="bg1"/>
                </a:solidFill>
                <a:effectLst/>
                <a:uLnTx/>
                <a:uFillTx/>
                <a:latin typeface="HY울릉도M" pitchFamily="18" charset="-127"/>
                <a:ea typeface="HY울릉도M" pitchFamily="18" charset="-127"/>
                <a:cs typeface="+mj-cs"/>
              </a:rPr>
              <a:t>1. </a:t>
            </a:r>
            <a:r>
              <a:rPr kumimoji="0" lang="ko-KR" altLang="en-US" sz="2800" b="1" i="0" u="none" strike="noStrike" kern="1200" cap="none" spc="0" normalizeH="0" baseline="0" noProof="0" dirty="0" smtClean="0">
                <a:ln>
                  <a:noFill/>
                </a:ln>
                <a:solidFill>
                  <a:schemeClr val="bg1"/>
                </a:solidFill>
                <a:effectLst/>
                <a:uLnTx/>
                <a:uFillTx/>
                <a:latin typeface="HY울릉도M" pitchFamily="18" charset="-127"/>
                <a:ea typeface="HY울릉도M" pitchFamily="18" charset="-127"/>
                <a:cs typeface="+mj-cs"/>
              </a:rPr>
              <a:t>선박</a:t>
            </a:r>
            <a:endParaRPr kumimoji="0" lang="ko-KR" altLang="en-US" sz="2800" b="1" i="0" u="none" strike="noStrike" kern="1200" cap="none" spc="0" normalizeH="0" baseline="0" noProof="0" dirty="0">
              <a:ln>
                <a:noFill/>
              </a:ln>
              <a:solidFill>
                <a:schemeClr val="bg1"/>
              </a:solidFill>
              <a:effectLst/>
              <a:uLnTx/>
              <a:uFillTx/>
              <a:latin typeface="HY울릉도M" pitchFamily="18" charset="-127"/>
              <a:ea typeface="HY울릉도M" pitchFamily="18" charset="-127"/>
              <a:cs typeface="+mj-cs"/>
            </a:endParaRPr>
          </a:p>
        </p:txBody>
      </p:sp>
      <p:graphicFrame>
        <p:nvGraphicFramePr>
          <p:cNvPr id="6" name="표 5"/>
          <p:cNvGraphicFramePr>
            <a:graphicFrameLocks noGrp="1"/>
          </p:cNvGraphicFramePr>
          <p:nvPr>
            <p:extLst>
              <p:ext uri="{D42A27DB-BD31-4B8C-83A1-F6EECF244321}">
                <p14:modId xmlns:p14="http://schemas.microsoft.com/office/powerpoint/2010/main" val="102992672"/>
              </p:ext>
            </p:extLst>
          </p:nvPr>
        </p:nvGraphicFramePr>
        <p:xfrm>
          <a:off x="4520952" y="1124745"/>
          <a:ext cx="3512840" cy="2743200"/>
        </p:xfrm>
        <a:graphic>
          <a:graphicData uri="http://schemas.openxmlformats.org/drawingml/2006/table">
            <a:tbl>
              <a:tblPr firstRow="1" bandRow="1">
                <a:tableStyleId>{5940675A-B579-460E-94D1-54222C63F5DA}</a:tableStyleId>
              </a:tblPr>
              <a:tblGrid>
                <a:gridCol w="1252235"/>
                <a:gridCol w="2260605"/>
              </a:tblGrid>
              <a:tr h="0">
                <a:tc>
                  <a:txBody>
                    <a:bodyPr/>
                    <a:lstStyle/>
                    <a:p>
                      <a:pPr latinLnBrk="1"/>
                      <a:r>
                        <a:rPr lang="ko-KR" altLang="en-US" sz="1200" dirty="0" smtClean="0"/>
                        <a:t>선종</a:t>
                      </a:r>
                      <a:endParaRPr lang="ko-KR" altLang="en-US" sz="1200" dirty="0"/>
                    </a:p>
                  </a:txBody>
                  <a:tcPr/>
                </a:tc>
                <a:tc>
                  <a:txBody>
                    <a:bodyPr/>
                    <a:lstStyle/>
                    <a:p>
                      <a:pPr latinLnBrk="1"/>
                      <a:r>
                        <a:rPr lang="ko-KR" altLang="en-US" sz="1200" dirty="0" smtClean="0"/>
                        <a:t>부유물 제거선</a:t>
                      </a:r>
                      <a:endParaRPr lang="ko-KR" altLang="en-US" sz="1200" dirty="0"/>
                    </a:p>
                  </a:txBody>
                  <a:tcPr/>
                </a:tc>
              </a:tr>
              <a:tr h="0">
                <a:tc>
                  <a:txBody>
                    <a:bodyPr/>
                    <a:lstStyle/>
                    <a:p>
                      <a:pPr latinLnBrk="1"/>
                      <a:r>
                        <a:rPr lang="ko-KR" altLang="en-US" sz="1200" dirty="0" err="1" smtClean="0"/>
                        <a:t>발주처</a:t>
                      </a:r>
                      <a:endParaRPr lang="ko-KR" altLang="en-US" sz="1200" dirty="0"/>
                    </a:p>
                  </a:txBody>
                  <a:tcPr/>
                </a:tc>
                <a:tc>
                  <a:txBody>
                    <a:bodyPr/>
                    <a:lstStyle/>
                    <a:p>
                      <a:pPr latinLnBrk="1"/>
                      <a:r>
                        <a:rPr lang="ko-KR" altLang="en-US" sz="1200" dirty="0" smtClean="0"/>
                        <a:t>경상남도 진주시</a:t>
                      </a:r>
                      <a:endParaRPr lang="ko-KR" altLang="en-US" sz="1200" dirty="0"/>
                    </a:p>
                  </a:txBody>
                  <a:tcPr/>
                </a:tc>
              </a:tr>
              <a:tr h="0">
                <a:tc>
                  <a:txBody>
                    <a:bodyPr/>
                    <a:lstStyle/>
                    <a:p>
                      <a:pPr latinLnBrk="1"/>
                      <a:r>
                        <a:rPr lang="ko-KR" altLang="en-US" sz="1200" dirty="0" smtClean="0"/>
                        <a:t>톤수</a:t>
                      </a:r>
                      <a:endParaRPr lang="ko-KR" altLang="en-US" sz="1200" dirty="0"/>
                    </a:p>
                  </a:txBody>
                  <a:tcPr/>
                </a:tc>
                <a:tc>
                  <a:txBody>
                    <a:bodyPr/>
                    <a:lstStyle/>
                    <a:p>
                      <a:pPr latinLnBrk="1"/>
                      <a:r>
                        <a:rPr lang="en-US" altLang="ko-KR" sz="1200" dirty="0" smtClean="0"/>
                        <a:t>2.1</a:t>
                      </a:r>
                      <a:r>
                        <a:rPr lang="ko-KR" altLang="en-US" sz="1200" dirty="0" smtClean="0"/>
                        <a:t>톤</a:t>
                      </a:r>
                      <a:endParaRPr lang="ko-KR" altLang="en-US" sz="1200" dirty="0"/>
                    </a:p>
                  </a:txBody>
                  <a:tcPr/>
                </a:tc>
              </a:tr>
              <a:tr h="0">
                <a:tc>
                  <a:txBody>
                    <a:bodyPr/>
                    <a:lstStyle/>
                    <a:p>
                      <a:pPr latinLnBrk="1"/>
                      <a:r>
                        <a:rPr lang="ko-KR" altLang="en-US" sz="1200" dirty="0" smtClean="0"/>
                        <a:t>전장</a:t>
                      </a:r>
                      <a:endParaRPr lang="ko-KR" altLang="en-US" sz="1200" dirty="0"/>
                    </a:p>
                  </a:txBody>
                  <a:tcPr/>
                </a:tc>
                <a:tc>
                  <a:txBody>
                    <a:bodyPr/>
                    <a:lstStyle/>
                    <a:p>
                      <a:pPr latinLnBrk="1"/>
                      <a:r>
                        <a:rPr lang="en-US" altLang="ko-KR" sz="1200" dirty="0" smtClean="0"/>
                        <a:t>7m</a:t>
                      </a:r>
                      <a:endParaRPr lang="ko-KR" altLang="en-US" sz="1200" dirty="0"/>
                    </a:p>
                  </a:txBody>
                  <a:tcPr/>
                </a:tc>
              </a:tr>
              <a:tr h="0">
                <a:tc>
                  <a:txBody>
                    <a:bodyPr/>
                    <a:lstStyle/>
                    <a:p>
                      <a:pPr latinLnBrk="1"/>
                      <a:r>
                        <a:rPr lang="ko-KR" altLang="en-US" sz="1200" dirty="0" smtClean="0"/>
                        <a:t>전폭</a:t>
                      </a:r>
                      <a:endParaRPr lang="ko-KR" altLang="en-US" sz="1200" dirty="0"/>
                    </a:p>
                  </a:txBody>
                  <a:tcPr/>
                </a:tc>
                <a:tc>
                  <a:txBody>
                    <a:bodyPr/>
                    <a:lstStyle/>
                    <a:p>
                      <a:pPr latinLnBrk="1"/>
                      <a:r>
                        <a:rPr lang="en-US" altLang="ko-KR" sz="1200" dirty="0" smtClean="0"/>
                        <a:t>3m</a:t>
                      </a:r>
                      <a:endParaRPr lang="ko-KR" altLang="en-US" sz="1200" dirty="0"/>
                    </a:p>
                  </a:txBody>
                  <a:tcPr/>
                </a:tc>
              </a:tr>
              <a:tr h="0">
                <a:tc>
                  <a:txBody>
                    <a:bodyPr/>
                    <a:lstStyle/>
                    <a:p>
                      <a:pPr latinLnBrk="1"/>
                      <a:r>
                        <a:rPr lang="ko-KR" altLang="en-US" sz="1200" dirty="0" smtClean="0"/>
                        <a:t>깊이</a:t>
                      </a:r>
                      <a:endParaRPr lang="ko-KR" altLang="en-US" sz="1200" dirty="0"/>
                    </a:p>
                  </a:txBody>
                  <a:tcPr/>
                </a:tc>
                <a:tc>
                  <a:txBody>
                    <a:bodyPr/>
                    <a:lstStyle/>
                    <a:p>
                      <a:pPr latinLnBrk="1"/>
                      <a:r>
                        <a:rPr lang="en-US" altLang="ko-KR" sz="1200" dirty="0" smtClean="0"/>
                        <a:t>0.65m</a:t>
                      </a:r>
                      <a:endParaRPr lang="ko-KR" altLang="en-US" sz="1200" dirty="0"/>
                    </a:p>
                  </a:txBody>
                  <a:tcPr/>
                </a:tc>
              </a:tr>
              <a:tr h="0">
                <a:tc>
                  <a:txBody>
                    <a:bodyPr/>
                    <a:lstStyle/>
                    <a:p>
                      <a:pPr latinLnBrk="1"/>
                      <a:r>
                        <a:rPr lang="ko-KR" altLang="en-US" sz="1200" dirty="0" smtClean="0"/>
                        <a:t>엔진사양</a:t>
                      </a:r>
                      <a:endParaRPr lang="ko-KR" altLang="en-US" sz="1200" dirty="0"/>
                    </a:p>
                  </a:txBody>
                  <a:tcPr/>
                </a:tc>
                <a:tc>
                  <a:txBody>
                    <a:bodyPr/>
                    <a:lstStyle/>
                    <a:p>
                      <a:pPr latinLnBrk="1"/>
                      <a:r>
                        <a:rPr lang="en-US" altLang="ko-KR" sz="1200" dirty="0" smtClean="0"/>
                        <a:t>150</a:t>
                      </a:r>
                      <a:r>
                        <a:rPr lang="ko-KR" altLang="en-US" sz="1200" dirty="0" smtClean="0"/>
                        <a:t>마력</a:t>
                      </a:r>
                      <a:endParaRPr lang="ko-KR" altLang="en-US" sz="1200" dirty="0"/>
                    </a:p>
                  </a:txBody>
                  <a:tcPr/>
                </a:tc>
              </a:tr>
              <a:tr h="0">
                <a:tc>
                  <a:txBody>
                    <a:bodyPr/>
                    <a:lstStyle/>
                    <a:p>
                      <a:pPr latinLnBrk="1"/>
                      <a:r>
                        <a:rPr lang="ko-KR" altLang="en-US" sz="1200" dirty="0" smtClean="0"/>
                        <a:t>추진방식</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최대속력</a:t>
                      </a:r>
                      <a:endParaRPr lang="ko-KR" altLang="en-US" sz="1200" dirty="0"/>
                    </a:p>
                  </a:txBody>
                  <a:tcPr/>
                </a:tc>
                <a:tc>
                  <a:txBody>
                    <a:bodyPr/>
                    <a:lstStyle/>
                    <a:p>
                      <a:pPr latinLnBrk="1"/>
                      <a:r>
                        <a:rPr lang="en-US" altLang="ko-KR" sz="1200" dirty="0" smtClean="0"/>
                        <a:t>25</a:t>
                      </a:r>
                      <a:r>
                        <a:rPr lang="ko-KR" altLang="en-US" sz="1200" dirty="0" smtClean="0"/>
                        <a:t>노트</a:t>
                      </a:r>
                      <a:endParaRPr lang="ko-KR" altLang="en-US" sz="1200" dirty="0"/>
                    </a:p>
                  </a:txBody>
                  <a:tcPr/>
                </a:tc>
              </a:tr>
              <a:tr h="0">
                <a:tc>
                  <a:txBody>
                    <a:bodyPr/>
                    <a:lstStyle/>
                    <a:p>
                      <a:pPr latinLnBrk="1"/>
                      <a:r>
                        <a:rPr lang="ko-KR" altLang="en-US" sz="1200" dirty="0" smtClean="0"/>
                        <a:t>승선인원</a:t>
                      </a:r>
                      <a:endParaRPr lang="ko-KR" altLang="en-US" sz="1200" dirty="0"/>
                    </a:p>
                  </a:txBody>
                  <a:tcPr/>
                </a:tc>
                <a:tc>
                  <a:txBody>
                    <a:bodyPr/>
                    <a:lstStyle/>
                    <a:p>
                      <a:pPr latinLnBrk="1"/>
                      <a:r>
                        <a:rPr lang="en-US" altLang="ko-KR" sz="1200" dirty="0" smtClean="0"/>
                        <a:t>3</a:t>
                      </a:r>
                      <a:r>
                        <a:rPr lang="ko-KR" altLang="en-US" sz="1200" dirty="0" smtClean="0"/>
                        <a:t>인</a:t>
                      </a:r>
                      <a:endParaRPr lang="ko-KR" altLang="en-US" sz="1200" dirty="0"/>
                    </a:p>
                  </a:txBody>
                  <a:tcPr/>
                </a:tc>
              </a:tr>
            </a:tbl>
          </a:graphicData>
        </a:graphic>
      </p:graphicFrame>
      <p:graphicFrame>
        <p:nvGraphicFramePr>
          <p:cNvPr id="7" name="표 6"/>
          <p:cNvGraphicFramePr>
            <a:graphicFrameLocks noGrp="1"/>
          </p:cNvGraphicFramePr>
          <p:nvPr>
            <p:extLst>
              <p:ext uri="{D42A27DB-BD31-4B8C-83A1-F6EECF244321}">
                <p14:modId xmlns:p14="http://schemas.microsoft.com/office/powerpoint/2010/main" val="171752683"/>
              </p:ext>
            </p:extLst>
          </p:nvPr>
        </p:nvGraphicFramePr>
        <p:xfrm>
          <a:off x="4520952" y="4005064"/>
          <a:ext cx="3512840" cy="2743200"/>
        </p:xfrm>
        <a:graphic>
          <a:graphicData uri="http://schemas.openxmlformats.org/drawingml/2006/table">
            <a:tbl>
              <a:tblPr firstRow="1" bandRow="1">
                <a:tableStyleId>{5940675A-B579-460E-94D1-54222C63F5DA}</a:tableStyleId>
              </a:tblPr>
              <a:tblGrid>
                <a:gridCol w="1252235"/>
                <a:gridCol w="2260605"/>
              </a:tblGrid>
              <a:tr h="0">
                <a:tc>
                  <a:txBody>
                    <a:bodyPr/>
                    <a:lstStyle/>
                    <a:p>
                      <a:pPr latinLnBrk="1"/>
                      <a:r>
                        <a:rPr lang="ko-KR" altLang="en-US" sz="1200" dirty="0" smtClean="0"/>
                        <a:t>선종</a:t>
                      </a:r>
                      <a:endParaRPr lang="ko-KR" altLang="en-US" sz="1200" dirty="0"/>
                    </a:p>
                  </a:txBody>
                  <a:tcPr/>
                </a:tc>
                <a:tc>
                  <a:txBody>
                    <a:bodyPr/>
                    <a:lstStyle/>
                    <a:p>
                      <a:pPr latinLnBrk="1"/>
                      <a:r>
                        <a:rPr lang="ko-KR" altLang="en-US" sz="1200" dirty="0" smtClean="0"/>
                        <a:t>황포돛배</a:t>
                      </a:r>
                      <a:r>
                        <a:rPr lang="en-US" altLang="ko-KR" sz="1200" dirty="0" smtClean="0"/>
                        <a:t>(</a:t>
                      </a:r>
                      <a:r>
                        <a:rPr lang="ko-KR" altLang="en-US" sz="1200" dirty="0" smtClean="0"/>
                        <a:t>유람선</a:t>
                      </a:r>
                      <a:r>
                        <a:rPr lang="en-US" altLang="ko-KR" sz="1200" dirty="0" smtClean="0"/>
                        <a:t>)</a:t>
                      </a:r>
                      <a:endParaRPr lang="ko-KR" altLang="en-US" sz="1200" dirty="0"/>
                    </a:p>
                  </a:txBody>
                  <a:tcPr/>
                </a:tc>
              </a:tr>
              <a:tr h="0">
                <a:tc>
                  <a:txBody>
                    <a:bodyPr/>
                    <a:lstStyle/>
                    <a:p>
                      <a:pPr latinLnBrk="1"/>
                      <a:r>
                        <a:rPr lang="ko-KR" altLang="en-US" sz="1200" dirty="0" err="1" smtClean="0"/>
                        <a:t>발주처</a:t>
                      </a:r>
                      <a:endParaRPr lang="ko-KR" altLang="en-US" sz="1200" dirty="0"/>
                    </a:p>
                  </a:txBody>
                  <a:tcPr/>
                </a:tc>
                <a:tc>
                  <a:txBody>
                    <a:bodyPr/>
                    <a:lstStyle/>
                    <a:p>
                      <a:pPr latinLnBrk="1"/>
                      <a:r>
                        <a:rPr lang="ko-KR" altLang="en-US" sz="1200" dirty="0" smtClean="0"/>
                        <a:t>부여 군청</a:t>
                      </a:r>
                      <a:endParaRPr lang="ko-KR" altLang="en-US" sz="1200" dirty="0"/>
                    </a:p>
                  </a:txBody>
                  <a:tcPr/>
                </a:tc>
              </a:tr>
              <a:tr h="0">
                <a:tc>
                  <a:txBody>
                    <a:bodyPr/>
                    <a:lstStyle/>
                    <a:p>
                      <a:pPr latinLnBrk="1"/>
                      <a:r>
                        <a:rPr lang="ko-KR" altLang="en-US" sz="1200" dirty="0" smtClean="0"/>
                        <a:t>톤수</a:t>
                      </a:r>
                      <a:endParaRPr lang="ko-KR" altLang="en-US" sz="1200" dirty="0"/>
                    </a:p>
                  </a:txBody>
                  <a:tcPr/>
                </a:tc>
                <a:tc>
                  <a:txBody>
                    <a:bodyPr/>
                    <a:lstStyle/>
                    <a:p>
                      <a:pPr latinLnBrk="1"/>
                      <a:r>
                        <a:rPr lang="en-US" altLang="ko-KR" sz="1200" dirty="0" smtClean="0"/>
                        <a:t>12</a:t>
                      </a:r>
                      <a:r>
                        <a:rPr lang="ko-KR" altLang="en-US" sz="1200" dirty="0" smtClean="0"/>
                        <a:t>톤</a:t>
                      </a:r>
                      <a:endParaRPr lang="ko-KR" altLang="en-US" sz="1200" dirty="0"/>
                    </a:p>
                  </a:txBody>
                  <a:tcPr/>
                </a:tc>
              </a:tr>
              <a:tr h="0">
                <a:tc>
                  <a:txBody>
                    <a:bodyPr/>
                    <a:lstStyle/>
                    <a:p>
                      <a:pPr latinLnBrk="1"/>
                      <a:r>
                        <a:rPr lang="ko-KR" altLang="en-US" sz="1200" dirty="0" smtClean="0"/>
                        <a:t>전장</a:t>
                      </a:r>
                      <a:endParaRPr lang="ko-KR" altLang="en-US" sz="1200" dirty="0"/>
                    </a:p>
                  </a:txBody>
                  <a:tcPr/>
                </a:tc>
                <a:tc>
                  <a:txBody>
                    <a:bodyPr/>
                    <a:lstStyle/>
                    <a:p>
                      <a:pPr latinLnBrk="1"/>
                      <a:r>
                        <a:rPr lang="en-US" altLang="ko-KR" sz="1200" dirty="0" smtClean="0"/>
                        <a:t>14.5m</a:t>
                      </a:r>
                      <a:endParaRPr lang="ko-KR" altLang="en-US" sz="1200" dirty="0"/>
                    </a:p>
                  </a:txBody>
                  <a:tcPr/>
                </a:tc>
              </a:tr>
              <a:tr h="0">
                <a:tc>
                  <a:txBody>
                    <a:bodyPr/>
                    <a:lstStyle/>
                    <a:p>
                      <a:pPr latinLnBrk="1"/>
                      <a:r>
                        <a:rPr lang="ko-KR" altLang="en-US" sz="1200" dirty="0" smtClean="0"/>
                        <a:t>전폭</a:t>
                      </a:r>
                      <a:endParaRPr lang="ko-KR" altLang="en-US" sz="1200" dirty="0"/>
                    </a:p>
                  </a:txBody>
                  <a:tcPr/>
                </a:tc>
                <a:tc>
                  <a:txBody>
                    <a:bodyPr/>
                    <a:lstStyle/>
                    <a:p>
                      <a:pPr latinLnBrk="1"/>
                      <a:r>
                        <a:rPr lang="en-US" altLang="ko-KR" sz="1200" dirty="0" smtClean="0"/>
                        <a:t>4m</a:t>
                      </a:r>
                      <a:endParaRPr lang="ko-KR" altLang="en-US" sz="1200" dirty="0"/>
                    </a:p>
                  </a:txBody>
                  <a:tcPr/>
                </a:tc>
              </a:tr>
              <a:tr h="0">
                <a:tc>
                  <a:txBody>
                    <a:bodyPr/>
                    <a:lstStyle/>
                    <a:p>
                      <a:pPr latinLnBrk="1"/>
                      <a:r>
                        <a:rPr lang="ko-KR" altLang="en-US" sz="1200" dirty="0" smtClean="0"/>
                        <a:t>깊이</a:t>
                      </a:r>
                      <a:endParaRPr lang="ko-KR" altLang="en-US" sz="1200" dirty="0"/>
                    </a:p>
                  </a:txBody>
                  <a:tcPr/>
                </a:tc>
                <a:tc>
                  <a:txBody>
                    <a:bodyPr/>
                    <a:lstStyle/>
                    <a:p>
                      <a:pPr latinLnBrk="1"/>
                      <a:r>
                        <a:rPr lang="en-US" altLang="ko-KR" sz="1200" dirty="0" smtClean="0"/>
                        <a:t>1.2m</a:t>
                      </a:r>
                      <a:endParaRPr lang="ko-KR" altLang="en-US" sz="1200" dirty="0"/>
                    </a:p>
                  </a:txBody>
                  <a:tcPr/>
                </a:tc>
              </a:tr>
              <a:tr h="0">
                <a:tc>
                  <a:txBody>
                    <a:bodyPr/>
                    <a:lstStyle/>
                    <a:p>
                      <a:pPr latinLnBrk="1"/>
                      <a:r>
                        <a:rPr lang="ko-KR" altLang="en-US" sz="1200" dirty="0" smtClean="0"/>
                        <a:t>엔진사양</a:t>
                      </a:r>
                      <a:endParaRPr lang="ko-KR" altLang="en-US" sz="1200" dirty="0"/>
                    </a:p>
                  </a:txBody>
                  <a:tcPr/>
                </a:tc>
                <a:tc>
                  <a:txBody>
                    <a:bodyPr/>
                    <a:lstStyle/>
                    <a:p>
                      <a:pPr latinLnBrk="1"/>
                      <a:r>
                        <a:rPr lang="en-US" altLang="ko-KR" sz="1200" dirty="0" smtClean="0"/>
                        <a:t>250</a:t>
                      </a:r>
                      <a:r>
                        <a:rPr lang="ko-KR" altLang="en-US" sz="1200" dirty="0" smtClean="0"/>
                        <a:t>마력</a:t>
                      </a:r>
                      <a:endParaRPr lang="ko-KR" altLang="en-US" sz="1200" dirty="0"/>
                    </a:p>
                  </a:txBody>
                  <a:tcPr/>
                </a:tc>
              </a:tr>
              <a:tr h="0">
                <a:tc>
                  <a:txBody>
                    <a:bodyPr/>
                    <a:lstStyle/>
                    <a:p>
                      <a:pPr latinLnBrk="1"/>
                      <a:r>
                        <a:rPr lang="ko-KR" altLang="en-US" sz="1200" dirty="0" smtClean="0"/>
                        <a:t>추진방식</a:t>
                      </a:r>
                      <a:endParaRPr lang="ko-KR" altLang="en-US" sz="1200" dirty="0"/>
                    </a:p>
                  </a:txBody>
                  <a:tcPr/>
                </a:tc>
                <a:tc>
                  <a:txBody>
                    <a:bodyPr/>
                    <a:lstStyle/>
                    <a:p>
                      <a:pPr latinLnBrk="1"/>
                      <a:endParaRPr lang="ko-KR" altLang="en-US" sz="1200" dirty="0"/>
                    </a:p>
                  </a:txBody>
                  <a:tcPr/>
                </a:tc>
              </a:tr>
              <a:tr h="0">
                <a:tc>
                  <a:txBody>
                    <a:bodyPr/>
                    <a:lstStyle/>
                    <a:p>
                      <a:pPr latinLnBrk="1"/>
                      <a:r>
                        <a:rPr lang="ko-KR" altLang="en-US" sz="1200" dirty="0" smtClean="0"/>
                        <a:t>최대속력</a:t>
                      </a:r>
                      <a:endParaRPr lang="ko-KR" altLang="en-US" sz="1200" dirty="0"/>
                    </a:p>
                  </a:txBody>
                  <a:tcPr/>
                </a:tc>
                <a:tc>
                  <a:txBody>
                    <a:bodyPr/>
                    <a:lstStyle/>
                    <a:p>
                      <a:pPr latinLnBrk="1"/>
                      <a:r>
                        <a:rPr lang="en-US" altLang="ko-KR" sz="1200" dirty="0" smtClean="0"/>
                        <a:t>7~10</a:t>
                      </a:r>
                      <a:r>
                        <a:rPr lang="ko-KR" altLang="en-US" sz="1200" dirty="0" smtClean="0"/>
                        <a:t>노트</a:t>
                      </a:r>
                      <a:endParaRPr lang="ko-KR" altLang="en-US" sz="1200" dirty="0"/>
                    </a:p>
                  </a:txBody>
                  <a:tcPr/>
                </a:tc>
              </a:tr>
              <a:tr h="0">
                <a:tc>
                  <a:txBody>
                    <a:bodyPr/>
                    <a:lstStyle/>
                    <a:p>
                      <a:pPr latinLnBrk="1"/>
                      <a:r>
                        <a:rPr lang="ko-KR" altLang="en-US" sz="1200" dirty="0" smtClean="0"/>
                        <a:t>승선인원</a:t>
                      </a:r>
                      <a:endParaRPr lang="ko-KR" altLang="en-US" sz="1200" dirty="0"/>
                    </a:p>
                  </a:txBody>
                  <a:tcPr/>
                </a:tc>
                <a:tc>
                  <a:txBody>
                    <a:bodyPr/>
                    <a:lstStyle/>
                    <a:p>
                      <a:pPr latinLnBrk="1"/>
                      <a:r>
                        <a:rPr lang="en-US" altLang="ko-KR" sz="1200" dirty="0" smtClean="0"/>
                        <a:t>13</a:t>
                      </a:r>
                      <a:r>
                        <a:rPr lang="ko-KR" altLang="en-US" sz="1200" dirty="0" smtClean="0"/>
                        <a:t>인 이상</a:t>
                      </a:r>
                      <a:endParaRPr lang="ko-KR" altLang="en-US" sz="1200" dirty="0"/>
                    </a:p>
                  </a:txBody>
                  <a:tcPr/>
                </a:tc>
              </a:tr>
            </a:tbl>
          </a:graphicData>
        </a:graphic>
      </p:graphicFrame>
      <p:pic>
        <p:nvPicPr>
          <p:cNvPr id="2" name="그림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552" y="1124744"/>
            <a:ext cx="3548358" cy="2646233"/>
          </a:xfrm>
          <a:prstGeom prst="rect">
            <a:avLst/>
          </a:prstGeom>
        </p:spPr>
      </p:pic>
      <p:pic>
        <p:nvPicPr>
          <p:cNvPr id="10" name="그림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552" y="4456795"/>
            <a:ext cx="3548358" cy="1924533"/>
          </a:xfrm>
          <a:prstGeom prst="rect">
            <a:avLst/>
          </a:prstGeom>
        </p:spPr>
      </p:pic>
    </p:spTree>
    <p:extLst>
      <p:ext uri="{BB962C8B-B14F-4D97-AF65-F5344CB8AC3E}">
        <p14:creationId xmlns:p14="http://schemas.microsoft.com/office/powerpoint/2010/main" val="23313196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2"/>
          <p:cNvSpPr txBox="1">
            <a:spLocks/>
          </p:cNvSpPr>
          <p:nvPr/>
        </p:nvSpPr>
        <p:spPr>
          <a:xfrm>
            <a:off x="416496" y="188640"/>
            <a:ext cx="9049005" cy="796908"/>
          </a:xfrm>
          <a:prstGeom prst="rect">
            <a:avLst/>
          </a:prstGeom>
          <a:noFill/>
          <a:ln w="9525">
            <a:noFill/>
            <a:miter lim="800000"/>
            <a:headEnd/>
            <a:tailEnd/>
          </a:ln>
        </p:spPr>
        <p:txBody>
          <a:bodyPr vert="horz" wrap="square" lIns="99569" tIns="49785" rIns="99569" bIns="49785" numCol="1" rtlCol="0" anchor="ctr" anchorCtr="0" compatLnSpc="1">
            <a:prstTxWarp prst="textNoShape">
              <a:avLst/>
            </a:prstTxWarp>
            <a:normAutofit/>
          </a:bodyPr>
          <a:lstStyle/>
          <a:p>
            <a:pPr marL="0" marR="0" lvl="0" indent="0" algn="l" defTabSz="995690" rtl="0" eaLnBrk="1" fontAlgn="base" latinLnBrk="1" hangingPunct="1">
              <a:lnSpc>
                <a:spcPct val="100000"/>
              </a:lnSpc>
              <a:spcBef>
                <a:spcPct val="0"/>
              </a:spcBef>
              <a:spcAft>
                <a:spcPct val="0"/>
              </a:spcAft>
              <a:buClrTx/>
              <a:buSzTx/>
              <a:buFontTx/>
              <a:buNone/>
              <a:tabLst/>
              <a:defRPr/>
            </a:pPr>
            <a:r>
              <a:rPr kumimoji="0" lang="en-US" altLang="ko-KR" sz="2800" b="1" i="0" u="none" strike="noStrike" kern="1200" cap="none" spc="0" normalizeH="0" baseline="0" noProof="0" dirty="0" smtClean="0">
                <a:ln>
                  <a:noFill/>
                </a:ln>
                <a:solidFill>
                  <a:schemeClr val="bg1"/>
                </a:solidFill>
                <a:effectLst/>
                <a:uLnTx/>
                <a:uFillTx/>
                <a:latin typeface="HY울릉도M" pitchFamily="18" charset="-127"/>
                <a:ea typeface="HY울릉도M" pitchFamily="18" charset="-127"/>
                <a:cs typeface="+mj-cs"/>
              </a:rPr>
              <a:t>1. </a:t>
            </a:r>
            <a:r>
              <a:rPr kumimoji="0" lang="ko-KR" altLang="en-US" sz="2800" b="1" i="0" u="none" strike="noStrike" kern="1200" cap="none" spc="0" normalizeH="0" baseline="0" noProof="0" dirty="0" smtClean="0">
                <a:ln>
                  <a:noFill/>
                </a:ln>
                <a:solidFill>
                  <a:schemeClr val="bg1"/>
                </a:solidFill>
                <a:effectLst/>
                <a:uLnTx/>
                <a:uFillTx/>
                <a:latin typeface="HY울릉도M" pitchFamily="18" charset="-127"/>
                <a:ea typeface="HY울릉도M" pitchFamily="18" charset="-127"/>
                <a:cs typeface="+mj-cs"/>
              </a:rPr>
              <a:t>선박</a:t>
            </a:r>
            <a:endParaRPr kumimoji="0" lang="ko-KR" altLang="en-US" sz="2800" b="1" i="0" u="none" strike="noStrike" kern="1200" cap="none" spc="0" normalizeH="0" baseline="0" noProof="0" dirty="0">
              <a:ln>
                <a:noFill/>
              </a:ln>
              <a:solidFill>
                <a:schemeClr val="bg1"/>
              </a:solidFill>
              <a:effectLst/>
              <a:uLnTx/>
              <a:uFillTx/>
              <a:latin typeface="HY울릉도M" pitchFamily="18" charset="-127"/>
              <a:ea typeface="HY울릉도M" pitchFamily="18" charset="-127"/>
              <a:cs typeface="+mj-cs"/>
            </a:endParaRPr>
          </a:p>
        </p:txBody>
      </p:sp>
      <p:graphicFrame>
        <p:nvGraphicFramePr>
          <p:cNvPr id="6" name="표 5"/>
          <p:cNvGraphicFramePr>
            <a:graphicFrameLocks noGrp="1"/>
          </p:cNvGraphicFramePr>
          <p:nvPr>
            <p:extLst>
              <p:ext uri="{D42A27DB-BD31-4B8C-83A1-F6EECF244321}">
                <p14:modId xmlns:p14="http://schemas.microsoft.com/office/powerpoint/2010/main" val="2569994231"/>
              </p:ext>
            </p:extLst>
          </p:nvPr>
        </p:nvGraphicFramePr>
        <p:xfrm>
          <a:off x="4536504" y="1916832"/>
          <a:ext cx="3512840" cy="1371600"/>
        </p:xfrm>
        <a:graphic>
          <a:graphicData uri="http://schemas.openxmlformats.org/drawingml/2006/table">
            <a:tbl>
              <a:tblPr firstRow="1" bandRow="1">
                <a:tableStyleId>{5940675A-B579-460E-94D1-54222C63F5DA}</a:tableStyleId>
              </a:tblPr>
              <a:tblGrid>
                <a:gridCol w="1252235"/>
                <a:gridCol w="2260605"/>
              </a:tblGrid>
              <a:tr h="0">
                <a:tc>
                  <a:txBody>
                    <a:bodyPr/>
                    <a:lstStyle/>
                    <a:p>
                      <a:pPr latinLnBrk="1"/>
                      <a:r>
                        <a:rPr lang="ko-KR" altLang="en-US" sz="1200" dirty="0" smtClean="0"/>
                        <a:t>선종</a:t>
                      </a:r>
                      <a:endParaRPr lang="ko-KR" altLang="en-US" sz="1200" dirty="0"/>
                    </a:p>
                  </a:txBody>
                  <a:tcPr/>
                </a:tc>
                <a:tc>
                  <a:txBody>
                    <a:bodyPr/>
                    <a:lstStyle/>
                    <a:p>
                      <a:pPr latinLnBrk="1"/>
                      <a:r>
                        <a:rPr lang="ko-KR" altLang="en-US" sz="1200" dirty="0" smtClean="0"/>
                        <a:t>해상부유구조물</a:t>
                      </a:r>
                      <a:r>
                        <a:rPr lang="en-US" altLang="ko-KR" sz="1200" dirty="0" smtClean="0"/>
                        <a:t>(</a:t>
                      </a:r>
                      <a:r>
                        <a:rPr lang="ko-KR" altLang="en-US" sz="1200" dirty="0" smtClean="0"/>
                        <a:t>바지선</a:t>
                      </a:r>
                      <a:r>
                        <a:rPr lang="en-US" altLang="ko-KR" sz="1200" dirty="0" smtClean="0"/>
                        <a:t>)</a:t>
                      </a:r>
                      <a:endParaRPr lang="ko-KR" altLang="en-US" sz="1200" dirty="0"/>
                    </a:p>
                  </a:txBody>
                  <a:tcPr/>
                </a:tc>
              </a:tr>
              <a:tr h="0">
                <a:tc>
                  <a:txBody>
                    <a:bodyPr/>
                    <a:lstStyle/>
                    <a:p>
                      <a:pPr latinLnBrk="1"/>
                      <a:r>
                        <a:rPr lang="ko-KR" altLang="en-US" sz="1200" dirty="0" smtClean="0"/>
                        <a:t>재질</a:t>
                      </a:r>
                      <a:endParaRPr lang="ko-KR" altLang="en-US" sz="1200" dirty="0"/>
                    </a:p>
                  </a:txBody>
                  <a:tcPr/>
                </a:tc>
                <a:tc>
                  <a:txBody>
                    <a:bodyPr/>
                    <a:lstStyle/>
                    <a:p>
                      <a:pPr latinLnBrk="1"/>
                      <a:r>
                        <a:rPr lang="en-US" altLang="ko-KR" sz="1200" dirty="0" smtClean="0"/>
                        <a:t>FRP,</a:t>
                      </a:r>
                      <a:r>
                        <a:rPr lang="en-US" altLang="ko-KR" sz="1200" baseline="0" dirty="0" smtClean="0"/>
                        <a:t> </a:t>
                      </a:r>
                      <a:r>
                        <a:rPr lang="ko-KR" altLang="en-US" sz="1200" baseline="0" dirty="0" smtClean="0"/>
                        <a:t>강</a:t>
                      </a:r>
                      <a:r>
                        <a:rPr lang="en-US" altLang="ko-KR" sz="1200" baseline="0" dirty="0" smtClean="0"/>
                        <a:t>, </a:t>
                      </a:r>
                      <a:r>
                        <a:rPr lang="ko-KR" altLang="en-US" sz="1200" baseline="0" dirty="0" smtClean="0"/>
                        <a:t>알루미늄</a:t>
                      </a:r>
                      <a:endParaRPr lang="ko-KR" altLang="en-US" sz="1200" dirty="0"/>
                    </a:p>
                  </a:txBody>
                  <a:tcPr/>
                </a:tc>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ko-KR" altLang="en-US" sz="1200" dirty="0" smtClean="0"/>
                        <a:t>전장</a:t>
                      </a:r>
                    </a:p>
                  </a:txBody>
                  <a:tcPr/>
                </a:tc>
                <a:tc>
                  <a:txBody>
                    <a:bodyPr/>
                    <a:lstStyle/>
                    <a:p>
                      <a:pPr latinLnBrk="1"/>
                      <a:r>
                        <a:rPr lang="ko-KR" altLang="en-US" sz="1200" dirty="0" smtClean="0"/>
                        <a:t>용도에 따라 확장 가능</a:t>
                      </a:r>
                      <a:endParaRPr lang="ko-KR" altLang="en-US" sz="1200" dirty="0"/>
                    </a:p>
                  </a:txBody>
                  <a:tcPr/>
                </a:tc>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ko-KR" altLang="en-US" sz="1200" dirty="0" smtClean="0"/>
                        <a:t>전폭</a:t>
                      </a:r>
                    </a:p>
                  </a:txBody>
                  <a:tcPr/>
                </a:tc>
                <a:tc>
                  <a:txBody>
                    <a:bodyPr/>
                    <a:lstStyle/>
                    <a:p>
                      <a:pPr latinLnBrk="1"/>
                      <a:r>
                        <a:rPr lang="ko-KR" altLang="en-US" sz="1200" dirty="0" smtClean="0"/>
                        <a:t>용도에 따라 확장 가능</a:t>
                      </a:r>
                      <a:endParaRPr lang="ko-KR" altLang="en-US" sz="1200" dirty="0"/>
                    </a:p>
                  </a:txBody>
                  <a:tcPr/>
                </a:tc>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ko-KR" altLang="en-US" sz="1200" dirty="0" smtClean="0"/>
                        <a:t>깊이</a:t>
                      </a:r>
                    </a:p>
                  </a:txBody>
                  <a:tcPr/>
                </a:tc>
                <a:tc>
                  <a:txBody>
                    <a:bodyPr/>
                    <a:lstStyle/>
                    <a:p>
                      <a:pPr latinLnBrk="1"/>
                      <a:r>
                        <a:rPr lang="ko-KR" altLang="en-US" sz="1200" dirty="0" smtClean="0"/>
                        <a:t>용도에 따라 확장 가능</a:t>
                      </a:r>
                      <a:endParaRPr lang="ko-KR" altLang="en-US" sz="1200" dirty="0"/>
                    </a:p>
                  </a:txBody>
                  <a:tcPr/>
                </a:tc>
              </a:tr>
            </a:tbl>
          </a:graphicData>
        </a:graphic>
      </p:graphicFrame>
      <p:pic>
        <p:nvPicPr>
          <p:cNvPr id="2" name="그림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080" y="1502588"/>
            <a:ext cx="3530830" cy="2142436"/>
          </a:xfrm>
          <a:prstGeom prst="rect">
            <a:avLst/>
          </a:prstGeom>
        </p:spPr>
      </p:pic>
    </p:spTree>
    <p:extLst>
      <p:ext uri="{BB962C8B-B14F-4D97-AF65-F5344CB8AC3E}">
        <p14:creationId xmlns:p14="http://schemas.microsoft.com/office/powerpoint/2010/main" val="168152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1"/>
          <p:cNvSpPr>
            <a:spLocks noGrp="1"/>
          </p:cNvSpPr>
          <p:nvPr>
            <p:ph type="title"/>
          </p:nvPr>
        </p:nvSpPr>
        <p:spPr>
          <a:xfrm>
            <a:off x="428498" y="164770"/>
            <a:ext cx="9049005" cy="796908"/>
          </a:xfrm>
        </p:spPr>
        <p:txBody>
          <a:bodyPr>
            <a:normAutofit/>
          </a:bodyPr>
          <a:lstStyle/>
          <a:p>
            <a:pPr lvl="0"/>
            <a:r>
              <a:rPr lang="en-US" altLang="ko-KR" sz="2800" dirty="0" smtClean="0">
                <a:latin typeface="HY울릉도M" pitchFamily="18" charset="-127"/>
                <a:ea typeface="HY울릉도M" pitchFamily="18" charset="-127"/>
              </a:rPr>
              <a:t>2. </a:t>
            </a:r>
            <a:r>
              <a:rPr lang="ko-KR" altLang="en-US" sz="2800" dirty="0" smtClean="0">
                <a:latin typeface="HY울릉도M" pitchFamily="18" charset="-127"/>
                <a:ea typeface="HY울릉도M" pitchFamily="18" charset="-127"/>
              </a:rPr>
              <a:t>알루미늄 구조물</a:t>
            </a:r>
            <a:endParaRPr lang="ko-KR" altLang="en-US" sz="2800" dirty="0"/>
          </a:p>
        </p:txBody>
      </p:sp>
      <p:sp>
        <p:nvSpPr>
          <p:cNvPr id="14" name="직사각형 13"/>
          <p:cNvSpPr/>
          <p:nvPr/>
        </p:nvSpPr>
        <p:spPr>
          <a:xfrm>
            <a:off x="647811" y="1996477"/>
            <a:ext cx="2716497" cy="47448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직사각형 14"/>
          <p:cNvSpPr/>
          <p:nvPr/>
        </p:nvSpPr>
        <p:spPr>
          <a:xfrm>
            <a:off x="645390" y="1621702"/>
            <a:ext cx="2718918" cy="3740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TextBox 15"/>
          <p:cNvSpPr txBox="1"/>
          <p:nvPr/>
        </p:nvSpPr>
        <p:spPr>
          <a:xfrm>
            <a:off x="780519" y="1621702"/>
            <a:ext cx="2193713" cy="361242"/>
          </a:xfrm>
          <a:prstGeom prst="rect">
            <a:avLst/>
          </a:prstGeom>
          <a:noFill/>
        </p:spPr>
        <p:txBody>
          <a:bodyPr wrap="square" rtlCol="0">
            <a:spAutoFit/>
          </a:bodyPr>
          <a:lstStyle/>
          <a:p>
            <a:pPr algn="ctr"/>
            <a:r>
              <a:rPr lang="en-US" altLang="ko-KR" sz="2000" b="1" dirty="0" smtClean="0"/>
              <a:t>1</a:t>
            </a:r>
            <a:r>
              <a:rPr lang="ko-KR" altLang="en-US" sz="2000" b="1" dirty="0" err="1" smtClean="0"/>
              <a:t>단형</a:t>
            </a:r>
            <a:endParaRPr lang="ko-KR" altLang="en-US" sz="2000" b="1" dirty="0"/>
          </a:p>
        </p:txBody>
      </p:sp>
      <p:sp>
        <p:nvSpPr>
          <p:cNvPr id="18" name="직사각형 17"/>
          <p:cNvSpPr/>
          <p:nvPr/>
        </p:nvSpPr>
        <p:spPr>
          <a:xfrm>
            <a:off x="3494335" y="1996477"/>
            <a:ext cx="2860563" cy="47448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p:cNvSpPr/>
          <p:nvPr/>
        </p:nvSpPr>
        <p:spPr>
          <a:xfrm>
            <a:off x="3494335" y="1621702"/>
            <a:ext cx="2860563" cy="3664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TextBox 20"/>
          <p:cNvSpPr txBox="1"/>
          <p:nvPr/>
        </p:nvSpPr>
        <p:spPr>
          <a:xfrm>
            <a:off x="3884411" y="1621702"/>
            <a:ext cx="2015397" cy="361242"/>
          </a:xfrm>
          <a:prstGeom prst="rect">
            <a:avLst/>
          </a:prstGeom>
          <a:noFill/>
        </p:spPr>
        <p:txBody>
          <a:bodyPr wrap="square" rtlCol="0">
            <a:spAutoFit/>
          </a:bodyPr>
          <a:lstStyle/>
          <a:p>
            <a:pPr algn="ctr"/>
            <a:r>
              <a:rPr lang="en-US" altLang="ko-KR" sz="2000" b="1" dirty="0" smtClean="0"/>
              <a:t>2</a:t>
            </a:r>
            <a:r>
              <a:rPr lang="ko-KR" altLang="en-US" sz="2000" b="1" dirty="0" err="1" smtClean="0"/>
              <a:t>단형</a:t>
            </a:r>
            <a:endParaRPr lang="ko-KR" altLang="en-US" sz="2000" b="1" dirty="0"/>
          </a:p>
        </p:txBody>
      </p:sp>
      <p:pic>
        <p:nvPicPr>
          <p:cNvPr id="2" name="그림 1"/>
          <p:cNvPicPr>
            <a:picLocks noChangeAspect="1"/>
          </p:cNvPicPr>
          <p:nvPr/>
        </p:nvPicPr>
        <p:blipFill rotWithShape="1">
          <a:blip r:embed="rId2" cstate="print">
            <a:extLst>
              <a:ext uri="{28A0092B-C50C-407E-A947-70E740481C1C}">
                <a14:useLocalDpi xmlns:a14="http://schemas.microsoft.com/office/drawing/2010/main" val="0"/>
              </a:ext>
            </a:extLst>
          </a:blip>
          <a:srcRect l="9798" r="5113"/>
          <a:stretch/>
        </p:blipFill>
        <p:spPr>
          <a:xfrm>
            <a:off x="1088860" y="4400906"/>
            <a:ext cx="1936160" cy="2275449"/>
          </a:xfrm>
          <a:prstGeom prst="rect">
            <a:avLst/>
          </a:prstGeom>
        </p:spPr>
      </p:pic>
      <p:pic>
        <p:nvPicPr>
          <p:cNvPr id="3" name="그림 2"/>
          <p:cNvPicPr>
            <a:picLocks noChangeAspect="1"/>
          </p:cNvPicPr>
          <p:nvPr/>
        </p:nvPicPr>
        <p:blipFill rotWithShape="1">
          <a:blip r:embed="rId3">
            <a:extLst>
              <a:ext uri="{28A0092B-C50C-407E-A947-70E740481C1C}">
                <a14:useLocalDpi xmlns:a14="http://schemas.microsoft.com/office/drawing/2010/main" val="0"/>
              </a:ext>
            </a:extLst>
          </a:blip>
          <a:srcRect l="23840" t="12060" r="23905" b="13323"/>
          <a:stretch/>
        </p:blipFill>
        <p:spPr>
          <a:xfrm>
            <a:off x="3689373" y="3295688"/>
            <a:ext cx="2393576" cy="3417843"/>
          </a:xfrm>
          <a:prstGeom prst="rect">
            <a:avLst/>
          </a:prstGeom>
        </p:spPr>
      </p:pic>
      <p:pic>
        <p:nvPicPr>
          <p:cNvPr id="4" name="그림 3"/>
          <p:cNvPicPr>
            <a:picLocks noChangeAspect="1"/>
          </p:cNvPicPr>
          <p:nvPr/>
        </p:nvPicPr>
        <p:blipFill rotWithShape="1">
          <a:blip r:embed="rId4">
            <a:extLst>
              <a:ext uri="{28A0092B-C50C-407E-A947-70E740481C1C}">
                <a14:useLocalDpi xmlns:a14="http://schemas.microsoft.com/office/drawing/2010/main" val="0"/>
              </a:ext>
            </a:extLst>
          </a:blip>
          <a:srcRect l="26430" t="5640" r="24171" b="4851"/>
          <a:stretch/>
        </p:blipFill>
        <p:spPr>
          <a:xfrm>
            <a:off x="6679962" y="2150181"/>
            <a:ext cx="2497962" cy="4526174"/>
          </a:xfrm>
          <a:prstGeom prst="rect">
            <a:avLst/>
          </a:prstGeom>
        </p:spPr>
      </p:pic>
      <p:sp>
        <p:nvSpPr>
          <p:cNvPr id="17" name="직사각형 16"/>
          <p:cNvSpPr/>
          <p:nvPr/>
        </p:nvSpPr>
        <p:spPr>
          <a:xfrm>
            <a:off x="6484925" y="1995432"/>
            <a:ext cx="2860563" cy="47459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p:cNvSpPr/>
          <p:nvPr/>
        </p:nvSpPr>
        <p:spPr>
          <a:xfrm>
            <a:off x="6484925" y="1621702"/>
            <a:ext cx="2860563" cy="3747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TextBox 21"/>
          <p:cNvSpPr txBox="1"/>
          <p:nvPr/>
        </p:nvSpPr>
        <p:spPr>
          <a:xfrm>
            <a:off x="6875001" y="1621702"/>
            <a:ext cx="2015397" cy="361242"/>
          </a:xfrm>
          <a:prstGeom prst="rect">
            <a:avLst/>
          </a:prstGeom>
          <a:noFill/>
        </p:spPr>
        <p:txBody>
          <a:bodyPr wrap="square" rtlCol="0">
            <a:spAutoFit/>
          </a:bodyPr>
          <a:lstStyle/>
          <a:p>
            <a:pPr algn="ctr"/>
            <a:r>
              <a:rPr lang="en-US" altLang="ko-KR" sz="2000" b="1" dirty="0" smtClean="0"/>
              <a:t>3</a:t>
            </a:r>
            <a:r>
              <a:rPr lang="ko-KR" altLang="en-US" sz="2000" b="1" dirty="0" err="1" smtClean="0"/>
              <a:t>단형</a:t>
            </a:r>
            <a:endParaRPr lang="ko-KR" altLang="en-US" sz="2000" b="1" dirty="0"/>
          </a:p>
        </p:txBody>
      </p:sp>
      <p:sp>
        <p:nvSpPr>
          <p:cNvPr id="6" name="TextBox 5"/>
          <p:cNvSpPr txBox="1"/>
          <p:nvPr/>
        </p:nvSpPr>
        <p:spPr>
          <a:xfrm>
            <a:off x="235024" y="1052736"/>
            <a:ext cx="2989784" cy="369332"/>
          </a:xfrm>
          <a:prstGeom prst="rect">
            <a:avLst/>
          </a:prstGeom>
          <a:noFill/>
        </p:spPr>
        <p:txBody>
          <a:bodyPr wrap="square" rtlCol="0">
            <a:spAutoFit/>
          </a:bodyPr>
          <a:lstStyle/>
          <a:p>
            <a:r>
              <a:rPr lang="ko-KR" altLang="en-US" b="1" dirty="0" smtClean="0"/>
              <a:t>□ 알루미늄 비계 구조물</a:t>
            </a:r>
            <a:endParaRPr lang="ko-KR" alt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1"/>
          <p:cNvSpPr>
            <a:spLocks noGrp="1"/>
          </p:cNvSpPr>
          <p:nvPr>
            <p:ph type="title"/>
          </p:nvPr>
        </p:nvSpPr>
        <p:spPr>
          <a:xfrm>
            <a:off x="428498" y="164770"/>
            <a:ext cx="9049005" cy="796908"/>
          </a:xfrm>
        </p:spPr>
        <p:txBody>
          <a:bodyPr>
            <a:normAutofit/>
          </a:bodyPr>
          <a:lstStyle/>
          <a:p>
            <a:pPr lvl="0"/>
            <a:r>
              <a:rPr lang="en-US" altLang="ko-KR" sz="2800" dirty="0">
                <a:latin typeface="HY울릉도M" pitchFamily="18" charset="-127"/>
                <a:ea typeface="HY울릉도M" pitchFamily="18" charset="-127"/>
              </a:rPr>
              <a:t>2. </a:t>
            </a:r>
            <a:r>
              <a:rPr lang="ko-KR" altLang="en-US" sz="2800" dirty="0">
                <a:latin typeface="HY울릉도M" pitchFamily="18" charset="-127"/>
                <a:ea typeface="HY울릉도M" pitchFamily="18" charset="-127"/>
              </a:rPr>
              <a:t>알루미늄 구조물</a:t>
            </a:r>
            <a:endParaRPr lang="ko-KR" altLang="en-US" sz="2800" dirty="0"/>
          </a:p>
        </p:txBody>
      </p:sp>
      <p:grpSp>
        <p:nvGrpSpPr>
          <p:cNvPr id="2" name="그룹 1"/>
          <p:cNvGrpSpPr/>
          <p:nvPr/>
        </p:nvGrpSpPr>
        <p:grpSpPr>
          <a:xfrm>
            <a:off x="416495" y="1492440"/>
            <a:ext cx="9217727" cy="5104912"/>
            <a:chOff x="216024" y="1485942"/>
            <a:chExt cx="9489504" cy="5255426"/>
          </a:xfrm>
        </p:grpSpPr>
        <p:sp>
          <p:nvSpPr>
            <p:cNvPr id="14" name="직사각형 13"/>
            <p:cNvSpPr/>
            <p:nvPr/>
          </p:nvSpPr>
          <p:spPr>
            <a:xfrm>
              <a:off x="216024" y="1485942"/>
              <a:ext cx="9489504" cy="52554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0" name="그림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8864" y="4391142"/>
              <a:ext cx="1784350" cy="1778000"/>
            </a:xfrm>
            <a:prstGeom prst="rect">
              <a:avLst/>
            </a:prstGeom>
          </p:spPr>
        </p:pic>
        <p:pic>
          <p:nvPicPr>
            <p:cNvPr id="23" name="그림 22"/>
            <p:cNvPicPr>
              <a:picLocks noChangeAspect="1"/>
            </p:cNvPicPr>
            <p:nvPr/>
          </p:nvPicPr>
          <p:blipFill rotWithShape="1">
            <a:blip r:embed="rId3">
              <a:extLst>
                <a:ext uri="{28A0092B-C50C-407E-A947-70E740481C1C}">
                  <a14:useLocalDpi xmlns:a14="http://schemas.microsoft.com/office/drawing/2010/main" val="0"/>
                </a:ext>
              </a:extLst>
            </a:blip>
            <a:srcRect l="3032" t="5016" r="3386" b="3296"/>
            <a:stretch/>
          </p:blipFill>
          <p:spPr>
            <a:xfrm>
              <a:off x="2102691" y="1574741"/>
              <a:ext cx="5442597" cy="5116132"/>
            </a:xfrm>
            <a:prstGeom prst="rect">
              <a:avLst/>
            </a:prstGeom>
          </p:spPr>
        </p:pic>
      </p:grpSp>
      <p:sp>
        <p:nvSpPr>
          <p:cNvPr id="9" name="TextBox 8"/>
          <p:cNvSpPr txBox="1"/>
          <p:nvPr/>
        </p:nvSpPr>
        <p:spPr>
          <a:xfrm>
            <a:off x="272480" y="1052736"/>
            <a:ext cx="2808312" cy="369332"/>
          </a:xfrm>
          <a:prstGeom prst="rect">
            <a:avLst/>
          </a:prstGeom>
          <a:noFill/>
        </p:spPr>
        <p:txBody>
          <a:bodyPr wrap="square" rtlCol="0">
            <a:spAutoFit/>
          </a:bodyPr>
          <a:lstStyle/>
          <a:p>
            <a:r>
              <a:rPr lang="ko-KR" altLang="en-US" b="1" dirty="0"/>
              <a:t>□ 알루미늄 </a:t>
            </a:r>
            <a:r>
              <a:rPr lang="ko-KR" altLang="en-US" b="1" dirty="0" smtClean="0"/>
              <a:t>비계 구조</a:t>
            </a:r>
            <a:endParaRPr lang="ko-KR" altLang="en-US" b="1" dirty="0"/>
          </a:p>
        </p:txBody>
      </p:sp>
    </p:spTree>
    <p:extLst>
      <p:ext uri="{BB962C8B-B14F-4D97-AF65-F5344CB8AC3E}">
        <p14:creationId xmlns:p14="http://schemas.microsoft.com/office/powerpoint/2010/main" val="21099674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1"/>
          <p:cNvSpPr>
            <a:spLocks noGrp="1"/>
          </p:cNvSpPr>
          <p:nvPr>
            <p:ph type="title"/>
          </p:nvPr>
        </p:nvSpPr>
        <p:spPr>
          <a:xfrm>
            <a:off x="428498" y="164770"/>
            <a:ext cx="9049005" cy="796908"/>
          </a:xfrm>
        </p:spPr>
        <p:txBody>
          <a:bodyPr>
            <a:normAutofit/>
          </a:bodyPr>
          <a:lstStyle/>
          <a:p>
            <a:pPr lvl="0"/>
            <a:r>
              <a:rPr lang="en-US" altLang="ko-KR" sz="2800" dirty="0">
                <a:latin typeface="HY울릉도M" pitchFamily="18" charset="-127"/>
                <a:ea typeface="HY울릉도M" pitchFamily="18" charset="-127"/>
              </a:rPr>
              <a:t>2. </a:t>
            </a:r>
            <a:r>
              <a:rPr lang="ko-KR" altLang="en-US" sz="2800" dirty="0">
                <a:latin typeface="HY울릉도M" pitchFamily="18" charset="-127"/>
                <a:ea typeface="HY울릉도M" pitchFamily="18" charset="-127"/>
              </a:rPr>
              <a:t>알루미늄 구조물</a:t>
            </a:r>
            <a:endParaRPr lang="ko-KR" altLang="en-US" sz="2800" dirty="0"/>
          </a:p>
        </p:txBody>
      </p:sp>
      <p:grpSp>
        <p:nvGrpSpPr>
          <p:cNvPr id="2" name="그룹 1"/>
          <p:cNvGrpSpPr/>
          <p:nvPr/>
        </p:nvGrpSpPr>
        <p:grpSpPr>
          <a:xfrm>
            <a:off x="272480" y="1556793"/>
            <a:ext cx="9361574" cy="5184576"/>
            <a:chOff x="216024" y="1485942"/>
            <a:chExt cx="9489504" cy="5255426"/>
          </a:xfrm>
        </p:grpSpPr>
        <p:sp>
          <p:nvSpPr>
            <p:cNvPr id="14" name="직사각형 13"/>
            <p:cNvSpPr/>
            <p:nvPr/>
          </p:nvSpPr>
          <p:spPr>
            <a:xfrm>
              <a:off x="216024" y="1485942"/>
              <a:ext cx="9489504" cy="52554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그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8944" y="1629252"/>
              <a:ext cx="1800679" cy="1295692"/>
            </a:xfrm>
            <a:prstGeom prst="rect">
              <a:avLst/>
            </a:prstGeom>
          </p:spPr>
        </p:pic>
        <p:pic>
          <p:nvPicPr>
            <p:cNvPr id="6" name="그림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216" y="4217250"/>
              <a:ext cx="2213728" cy="1961532"/>
            </a:xfrm>
            <a:prstGeom prst="rect">
              <a:avLst/>
            </a:prstGeom>
          </p:spPr>
        </p:pic>
        <p:pic>
          <p:nvPicPr>
            <p:cNvPr id="8" name="그림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0672" y="1524850"/>
              <a:ext cx="2520280" cy="2095291"/>
            </a:xfrm>
            <a:prstGeom prst="rect">
              <a:avLst/>
            </a:prstGeom>
          </p:spPr>
        </p:pic>
        <p:pic>
          <p:nvPicPr>
            <p:cNvPr id="9" name="그림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480" y="3756654"/>
              <a:ext cx="1986292" cy="2480658"/>
            </a:xfrm>
            <a:prstGeom prst="rect">
              <a:avLst/>
            </a:prstGeom>
          </p:spPr>
        </p:pic>
        <p:pic>
          <p:nvPicPr>
            <p:cNvPr id="10" name="그림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2480" y="1506984"/>
              <a:ext cx="1784350" cy="1778000"/>
            </a:xfrm>
            <a:prstGeom prst="rect">
              <a:avLst/>
            </a:prstGeom>
          </p:spPr>
        </p:pic>
        <p:pic>
          <p:nvPicPr>
            <p:cNvPr id="11" name="그림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20952" y="5198016"/>
              <a:ext cx="1322849" cy="1354918"/>
            </a:xfrm>
            <a:prstGeom prst="rect">
              <a:avLst/>
            </a:prstGeom>
          </p:spPr>
        </p:pic>
        <p:pic>
          <p:nvPicPr>
            <p:cNvPr id="12" name="그림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04928" y="3501008"/>
              <a:ext cx="1664414" cy="1088617"/>
            </a:xfrm>
            <a:prstGeom prst="rect">
              <a:avLst/>
            </a:prstGeom>
          </p:spPr>
        </p:pic>
        <p:pic>
          <p:nvPicPr>
            <p:cNvPr id="13" name="그림 12"/>
            <p:cNvPicPr>
              <a:picLocks noChangeAspect="1"/>
            </p:cNvPicPr>
            <p:nvPr/>
          </p:nvPicPr>
          <p:blipFill>
            <a:blip r:embed="rId9" cstate="print">
              <a:extLst>
                <a:ext uri="{BEBA8EAE-BF5A-486C-A8C5-ECC9F3942E4B}">
                  <a14:imgProps xmlns:a14="http://schemas.microsoft.com/office/drawing/2010/main">
                    <a14:imgLayer r:embed="rId10">
                      <a14:imgEffect>
                        <a14:backgroundRemoval t="0" b="99254" l="4776" r="96269">
                          <a14:foregroundMark x1="33731" y1="69403" x2="33731" y2="69403"/>
                          <a14:foregroundMark x1="53881" y1="68657" x2="53881" y2="68657"/>
                          <a14:foregroundMark x1="53284" y1="68657" x2="53284" y2="68657"/>
                          <a14:foregroundMark x1="52239" y1="72388" x2="52239" y2="72388"/>
                          <a14:foregroundMark x1="50597" y1="74328" x2="50597" y2="74328"/>
                          <a14:foregroundMark x1="49254" y1="76269" x2="49254" y2="76269"/>
                          <a14:foregroundMark x1="48657" y1="77612" x2="48657" y2="77612"/>
                          <a14:foregroundMark x1="45970" y1="80000" x2="45970" y2="80000"/>
                          <a14:foregroundMark x1="45970" y1="80597" x2="45970" y2="80597"/>
                          <a14:foregroundMark x1="44328" y1="83582" x2="44328" y2="83582"/>
                          <a14:foregroundMark x1="56269" y1="63433" x2="56269" y2="63433"/>
                          <a14:foregroundMark x1="58209" y1="64030" x2="58209" y2="64030"/>
                          <a14:foregroundMark x1="57910" y1="62090" x2="57910" y2="62090"/>
                          <a14:foregroundMark x1="73134" y1="39552" x2="73134" y2="39552"/>
                          <a14:foregroundMark x1="74179" y1="39552" x2="74179" y2="39552"/>
                          <a14:foregroundMark x1="77463" y1="39254" x2="77463" y2="39254"/>
                          <a14:foregroundMark x1="81045" y1="39254" x2="81045" y2="39254"/>
                          <a14:foregroundMark x1="78358" y1="35224" x2="78358" y2="35224"/>
                          <a14:foregroundMark x1="78060" y1="34925" x2="78060" y2="34925"/>
                          <a14:foregroundMark x1="76119" y1="34925" x2="76119" y2="34925"/>
                          <a14:foregroundMark x1="75821" y1="33881" x2="75821" y2="33881"/>
                          <a14:foregroundMark x1="79403" y1="30299" x2="79403" y2="30299"/>
                          <a14:foregroundMark x1="78358" y1="25970" x2="78358" y2="25970"/>
                          <a14:foregroundMark x1="80149" y1="25970" x2="80149" y2="25970"/>
                          <a14:foregroundMark x1="80746" y1="25970" x2="80746" y2="25970"/>
                          <a14:foregroundMark x1="72388" y1="43134" x2="72388" y2="43134"/>
                          <a14:foregroundMark x1="72836" y1="43134" x2="72836" y2="43134"/>
                          <a14:foregroundMark x1="73433" y1="43134" x2="73433" y2="43134"/>
                          <a14:foregroundMark x1="74478" y1="43134" x2="74478" y2="43134"/>
                          <a14:foregroundMark x1="62239" y1="35224" x2="62239" y2="35224"/>
                          <a14:foregroundMark x1="60896" y1="35224" x2="60896" y2="35224"/>
                          <a14:foregroundMark x1="60597" y1="35224" x2="60597" y2="35224"/>
                          <a14:foregroundMark x1="59851" y1="35224" x2="59851" y2="35224"/>
                          <a14:foregroundMark x1="59851" y1="35224" x2="59851" y2="35224"/>
                          <a14:foregroundMark x1="59552" y1="35224" x2="59552" y2="35224"/>
                          <a14:foregroundMark x1="59552" y1="35224" x2="59552" y2="35224"/>
                          <a14:foregroundMark x1="59552" y1="36269" x2="59552" y2="36269"/>
                          <a14:foregroundMark x1="58806" y1="37463" x2="58806" y2="37463"/>
                          <a14:foregroundMark x1="58209" y1="38209" x2="58209" y2="38209"/>
                          <a14:foregroundMark x1="57164" y1="38806" x2="57164" y2="38806"/>
                          <a14:foregroundMark x1="56866" y1="39552" x2="56866" y2="39552"/>
                          <a14:foregroundMark x1="56567" y1="39851" x2="56567" y2="39851"/>
                          <a14:foregroundMark x1="55522" y1="41194" x2="55522" y2="41194"/>
                          <a14:foregroundMark x1="55224" y1="41493" x2="55224" y2="41493"/>
                          <a14:foregroundMark x1="52537" y1="42836" x2="51194" y2="44179"/>
                          <a14:foregroundMark x1="51194" y1="44179" x2="51194" y2="44179"/>
                          <a14:foregroundMark x1="51194" y1="44179" x2="51194" y2="44179"/>
                          <a14:foregroundMark x1="56567" y1="65672" x2="56567" y2="65672"/>
                          <a14:foregroundMark x1="53582" y1="66716" x2="53582" y2="66716"/>
                          <a14:backgroundMark x1="45672" y1="42537" x2="45672" y2="42537"/>
                          <a14:backgroundMark x1="60896" y1="41791" x2="60896" y2="41791"/>
                          <a14:backgroundMark x1="27015" y1="67313" x2="27015" y2="67313"/>
                          <a14:backgroundMark x1="69851" y1="36269" x2="69851" y2="36269"/>
                          <a14:backgroundMark x1="71194" y1="30299" x2="71194" y2="30299"/>
                          <a14:backgroundMark x1="67761" y1="41493" x2="67761" y2="41493"/>
                        </a14:backgroundRemoval>
                      </a14:imgEffect>
                    </a14:imgLayer>
                  </a14:imgProps>
                </a:ext>
                <a:ext uri="{28A0092B-C50C-407E-A947-70E740481C1C}">
                  <a14:useLocalDpi xmlns:a14="http://schemas.microsoft.com/office/drawing/2010/main" val="0"/>
                </a:ext>
              </a:extLst>
            </a:blip>
            <a:stretch>
              <a:fillRect/>
            </a:stretch>
          </p:blipFill>
          <p:spPr>
            <a:xfrm>
              <a:off x="6836852" y="2572495"/>
              <a:ext cx="2824285" cy="2824285"/>
            </a:xfrm>
            <a:prstGeom prst="rect">
              <a:avLst/>
            </a:prstGeom>
          </p:spPr>
        </p:pic>
      </p:grpSp>
      <p:sp>
        <p:nvSpPr>
          <p:cNvPr id="17" name="TextBox 16"/>
          <p:cNvSpPr txBox="1"/>
          <p:nvPr/>
        </p:nvSpPr>
        <p:spPr>
          <a:xfrm>
            <a:off x="272480" y="1052736"/>
            <a:ext cx="3312368" cy="369332"/>
          </a:xfrm>
          <a:prstGeom prst="rect">
            <a:avLst/>
          </a:prstGeom>
          <a:noFill/>
        </p:spPr>
        <p:txBody>
          <a:bodyPr wrap="square" rtlCol="0">
            <a:spAutoFit/>
          </a:bodyPr>
          <a:lstStyle/>
          <a:p>
            <a:r>
              <a:rPr lang="ko-KR" altLang="en-US" b="1" dirty="0"/>
              <a:t>□ 알루미늄 </a:t>
            </a:r>
            <a:r>
              <a:rPr lang="ko-KR" altLang="en-US" b="1" dirty="0" smtClean="0"/>
              <a:t>비계 구조 </a:t>
            </a:r>
            <a:r>
              <a:rPr lang="ko-KR" altLang="en-US" b="1" dirty="0" err="1" smtClean="0"/>
              <a:t>단품</a:t>
            </a:r>
            <a:endParaRPr lang="ko-KR" altLang="en-US" b="1" dirty="0"/>
          </a:p>
        </p:txBody>
      </p:sp>
    </p:spTree>
    <p:extLst>
      <p:ext uri="{BB962C8B-B14F-4D97-AF65-F5344CB8AC3E}">
        <p14:creationId xmlns:p14="http://schemas.microsoft.com/office/powerpoint/2010/main" val="39370012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D:\scan\카달로그이미지\19.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753200" y="4052546"/>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scan\카달로그이미지\21.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025008" y="2131628"/>
            <a:ext cx="1884471" cy="1884471"/>
          </a:xfrm>
          <a:prstGeom prst="rect">
            <a:avLst/>
          </a:prstGeom>
          <a:noFill/>
          <a:extLst>
            <a:ext uri="{909E8E84-426E-40DD-AFC4-6F175D3DCCD1}">
              <a14:hiddenFill xmlns:a14="http://schemas.microsoft.com/office/drawing/2010/main">
                <a:solidFill>
                  <a:srgbClr val="FFFFFF"/>
                </a:solidFill>
              </a14:hiddenFill>
            </a:ext>
          </a:extLst>
        </p:spPr>
      </p:pic>
      <p:sp>
        <p:nvSpPr>
          <p:cNvPr id="2" name="제목 1"/>
          <p:cNvSpPr>
            <a:spLocks noGrp="1"/>
          </p:cNvSpPr>
          <p:nvPr>
            <p:ph type="title"/>
          </p:nvPr>
        </p:nvSpPr>
        <p:spPr/>
        <p:txBody>
          <a:bodyPr>
            <a:normAutofit/>
          </a:bodyPr>
          <a:lstStyle/>
          <a:p>
            <a:r>
              <a:rPr lang="en-US" altLang="ko-KR" sz="2800" dirty="0">
                <a:latin typeface="HY울릉도M" pitchFamily="18" charset="-127"/>
                <a:ea typeface="HY울릉도M" pitchFamily="18" charset="-127"/>
              </a:rPr>
              <a:t>2. </a:t>
            </a:r>
            <a:r>
              <a:rPr lang="ko-KR" altLang="en-US" sz="2800" dirty="0">
                <a:latin typeface="HY울릉도M" pitchFamily="18" charset="-127"/>
                <a:ea typeface="HY울릉도M" pitchFamily="18" charset="-127"/>
              </a:rPr>
              <a:t>알루미늄 구조물</a:t>
            </a:r>
            <a:endParaRPr lang="ko-KR" altLang="en-US" sz="2800" dirty="0"/>
          </a:p>
        </p:txBody>
      </p:sp>
      <p:sp>
        <p:nvSpPr>
          <p:cNvPr id="12" name="TextBox 11"/>
          <p:cNvSpPr txBox="1"/>
          <p:nvPr/>
        </p:nvSpPr>
        <p:spPr>
          <a:xfrm>
            <a:off x="272480" y="1052736"/>
            <a:ext cx="2761494" cy="369332"/>
          </a:xfrm>
          <a:prstGeom prst="rect">
            <a:avLst/>
          </a:prstGeom>
          <a:noFill/>
        </p:spPr>
        <p:txBody>
          <a:bodyPr wrap="square" rtlCol="0">
            <a:spAutoFit/>
          </a:bodyPr>
          <a:lstStyle/>
          <a:p>
            <a:r>
              <a:rPr lang="ko-KR" altLang="en-US" b="1" dirty="0"/>
              <a:t>□ 알루미늄 </a:t>
            </a:r>
            <a:r>
              <a:rPr lang="ko-KR" altLang="en-US" b="1" dirty="0" smtClean="0"/>
              <a:t>계단</a:t>
            </a:r>
            <a:endParaRPr lang="ko-KR" altLang="en-US" b="1" dirty="0"/>
          </a:p>
        </p:txBody>
      </p:sp>
      <p:pic>
        <p:nvPicPr>
          <p:cNvPr id="1026" name="Picture 2" descr="D:\scan\카달로그이미지\24.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457055" y="4035422"/>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scan\카달로그이미지\1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12545" y="4029350"/>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scan\카달로그이미지\17.jp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92560" y="3863127"/>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scan\카달로그이미지\18.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92912" y="3900809"/>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D:\scan\카달로그이미지\20.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249144" y="2179743"/>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D:\scan\카달로그이미지\22.jpg"/>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14672" y="2264609"/>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D:\scan\카달로그이미지\23.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249597" y="2173034"/>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3" name="그림 2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3003" y="2264610"/>
            <a:ext cx="1622840" cy="1622840"/>
          </a:xfrm>
          <a:prstGeom prst="rect">
            <a:avLst/>
          </a:prstGeom>
        </p:spPr>
      </p:pic>
      <p:pic>
        <p:nvPicPr>
          <p:cNvPr id="24" name="그림 23"/>
          <p:cNvPicPr>
            <a:picLocks noChangeAspect="1"/>
          </p:cNvPicPr>
          <p:nvPr/>
        </p:nvPicPr>
        <p:blipFill>
          <a:blip r:embed="rId19" cstate="print">
            <a:extLst>
              <a:ext uri="{BEBA8EAE-BF5A-486C-A8C5-ECC9F3942E4B}">
                <a14:imgProps xmlns:a14="http://schemas.microsoft.com/office/drawing/2010/main">
                  <a14:imgLayer r:embed="rId20">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448944" y="4149080"/>
            <a:ext cx="1622840" cy="1622840"/>
          </a:xfrm>
          <a:prstGeom prst="rect">
            <a:avLst/>
          </a:prstGeom>
        </p:spPr>
      </p:pic>
      <p:pic>
        <p:nvPicPr>
          <p:cNvPr id="25" name="그림 24"/>
          <p:cNvPicPr>
            <a:picLocks noChangeAspect="1"/>
          </p:cNvPicPr>
          <p:nvPr/>
        </p:nvPicPr>
        <p:blipFill>
          <a:blip r:embed="rId21" cstate="print">
            <a:extLst>
              <a:ext uri="{BEBA8EAE-BF5A-486C-A8C5-ECC9F3942E4B}">
                <a14:imgProps xmlns:a14="http://schemas.microsoft.com/office/drawing/2010/main">
                  <a14:imgLayer r:embed="rId2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250040" y="4057860"/>
            <a:ext cx="1622840" cy="1622840"/>
          </a:xfrm>
          <a:prstGeom prst="rect">
            <a:avLst/>
          </a:prstGeom>
        </p:spPr>
      </p:pic>
      <p:pic>
        <p:nvPicPr>
          <p:cNvPr id="26" name="그림 25"/>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7805167" y="2262443"/>
            <a:ext cx="1622840" cy="1622840"/>
          </a:xfrm>
          <a:prstGeom prst="rect">
            <a:avLst/>
          </a:prstGeom>
        </p:spPr>
      </p:pic>
      <p:pic>
        <p:nvPicPr>
          <p:cNvPr id="27" name="그림 26"/>
          <p:cNvPicPr>
            <a:picLocks noChangeAspect="1"/>
          </p:cNvPicPr>
          <p:nvPr/>
        </p:nvPicPr>
        <p:blipFill>
          <a:blip r:embed="rId24" cstate="print">
            <a:extLst>
              <a:ext uri="{BEBA8EAE-BF5A-486C-A8C5-ECC9F3942E4B}">
                <a14:imgProps xmlns:a14="http://schemas.microsoft.com/office/drawing/2010/main">
                  <a14:imgLayer r:embed="rId25">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8283160" y="4044583"/>
            <a:ext cx="1622840" cy="1622840"/>
          </a:xfrm>
          <a:prstGeom prst="rect">
            <a:avLst/>
          </a:prstGeom>
        </p:spPr>
      </p:pic>
      <p:pic>
        <p:nvPicPr>
          <p:cNvPr id="29" name="그림 28"/>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2596908" y="2333220"/>
            <a:ext cx="1622840" cy="1622840"/>
          </a:xfrm>
          <a:prstGeom prst="rect">
            <a:avLst/>
          </a:prstGeom>
        </p:spPr>
      </p:pic>
    </p:spTree>
    <p:extLst>
      <p:ext uri="{BB962C8B-B14F-4D97-AF65-F5344CB8AC3E}">
        <p14:creationId xmlns:p14="http://schemas.microsoft.com/office/powerpoint/2010/main" val="12544589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그림 38"/>
          <p:cNvPicPr>
            <a:picLocks noChangeAspect="1"/>
          </p:cNvPicPr>
          <p:nvPr/>
        </p:nvPicPr>
        <p:blipFill>
          <a:blip r:embed="rId2" cstate="print">
            <a:extLst>
              <a:ext uri="{BEBA8EAE-BF5A-486C-A8C5-ECC9F3942E4B}">
                <a14:imgProps xmlns:a14="http://schemas.microsoft.com/office/drawing/2010/main">
                  <a14:imgLayer r:embed="rId3">
                    <a14:imgEffect>
                      <a14:backgroundRemoval t="0" b="90000" l="10000" r="100000">
                        <a14:foregroundMark x1="50192" y1="28269" x2="50192" y2="28269"/>
                        <a14:foregroundMark x1="48654" y1="18077" x2="48654" y2="18077"/>
                        <a14:foregroundMark x1="30577" y1="20000" x2="30577" y2="20000"/>
                        <a14:foregroundMark x1="28077" y1="13077" x2="28077" y2="13077"/>
                        <a14:foregroundMark x1="30962" y1="19615" x2="30962" y2="19615"/>
                        <a14:foregroundMark x1="26923" y1="31731" x2="26923" y2="31731"/>
                        <a14:foregroundMark x1="24615" y1="12308" x2="24615" y2="12308"/>
                        <a14:foregroundMark x1="31346" y1="5192" x2="31346" y2="5192"/>
                        <a14:foregroundMark x1="35962" y1="13077" x2="35962" y2="13077"/>
                        <a14:foregroundMark x1="37500" y1="22308" x2="37500" y2="22308"/>
                        <a14:foregroundMark x1="44423" y1="15385" x2="44423" y2="15385"/>
                        <a14:foregroundMark x1="48654" y1="15385" x2="48654" y2="15385"/>
                        <a14:foregroundMark x1="49038" y1="16154" x2="49038" y2="16154"/>
                        <a14:foregroundMark x1="52692" y1="31731" x2="52692" y2="31731"/>
                        <a14:foregroundMark x1="63077" y1="23846" x2="63077" y2="23846"/>
                        <a14:foregroundMark x1="62692" y1="37885" x2="62692" y2="37885"/>
                        <a14:foregroundMark x1="58077" y1="29423" x2="58077" y2="29423"/>
                        <a14:foregroundMark x1="61154" y1="36731" x2="61154" y2="37885"/>
                        <a14:foregroundMark x1="62692" y1="41731" x2="62692" y2="41731"/>
                        <a14:foregroundMark x1="60000" y1="37500" x2="60000" y2="37500"/>
                        <a14:foregroundMark x1="63846" y1="58077" x2="64231" y2="59231"/>
                        <a14:foregroundMark x1="68077" y1="57692" x2="68077" y2="57692"/>
                        <a14:foregroundMark x1="68846" y1="57308" x2="69615" y2="56154"/>
                        <a14:foregroundMark x1="76731" y1="47885" x2="76731" y2="47885"/>
                        <a14:foregroundMark x1="73077" y1="44808" x2="73077" y2="44808"/>
                        <a14:foregroundMark x1="70769" y1="44808" x2="70769" y2="44808"/>
                        <a14:foregroundMark x1="69615" y1="45577" x2="69615" y2="45577"/>
                        <a14:foregroundMark x1="69231" y1="48269" x2="69231" y2="50385"/>
                      </a14:backgroundRemoval>
                    </a14:imgEffect>
                  </a14:imgLayer>
                </a14:imgProps>
              </a:ext>
              <a:ext uri="{28A0092B-C50C-407E-A947-70E740481C1C}">
                <a14:useLocalDpi xmlns:a14="http://schemas.microsoft.com/office/drawing/2010/main" val="0"/>
              </a:ext>
            </a:extLst>
          </a:blip>
          <a:stretch>
            <a:fillRect/>
          </a:stretch>
        </p:blipFill>
        <p:spPr>
          <a:xfrm>
            <a:off x="7905328" y="4293096"/>
            <a:ext cx="1963636" cy="1963636"/>
          </a:xfrm>
          <a:prstGeom prst="rect">
            <a:avLst/>
          </a:prstGeom>
        </p:spPr>
      </p:pic>
      <p:sp>
        <p:nvSpPr>
          <p:cNvPr id="2" name="제목 1"/>
          <p:cNvSpPr>
            <a:spLocks noGrp="1"/>
          </p:cNvSpPr>
          <p:nvPr>
            <p:ph type="title"/>
          </p:nvPr>
        </p:nvSpPr>
        <p:spPr/>
        <p:txBody>
          <a:bodyPr>
            <a:normAutofit/>
          </a:bodyPr>
          <a:lstStyle/>
          <a:p>
            <a:r>
              <a:rPr lang="en-US" altLang="ko-KR" sz="2800" dirty="0">
                <a:latin typeface="HY울릉도M" pitchFamily="18" charset="-127"/>
                <a:ea typeface="HY울릉도M" pitchFamily="18" charset="-127"/>
              </a:rPr>
              <a:t>2. </a:t>
            </a:r>
            <a:r>
              <a:rPr lang="ko-KR" altLang="en-US" sz="2800" dirty="0">
                <a:latin typeface="HY울릉도M" pitchFamily="18" charset="-127"/>
                <a:ea typeface="HY울릉도M" pitchFamily="18" charset="-127"/>
              </a:rPr>
              <a:t>알루미늄 구조물</a:t>
            </a:r>
            <a:endParaRPr lang="ko-KR" altLang="en-US" sz="2800" dirty="0"/>
          </a:p>
        </p:txBody>
      </p:sp>
      <p:sp>
        <p:nvSpPr>
          <p:cNvPr id="13" name="TextBox 12"/>
          <p:cNvSpPr txBox="1"/>
          <p:nvPr/>
        </p:nvSpPr>
        <p:spPr>
          <a:xfrm>
            <a:off x="272480" y="1052736"/>
            <a:ext cx="2761494" cy="369332"/>
          </a:xfrm>
          <a:prstGeom prst="rect">
            <a:avLst/>
          </a:prstGeom>
          <a:noFill/>
        </p:spPr>
        <p:txBody>
          <a:bodyPr wrap="square" rtlCol="0">
            <a:spAutoFit/>
          </a:bodyPr>
          <a:lstStyle/>
          <a:p>
            <a:r>
              <a:rPr lang="ko-KR" altLang="en-US" b="1" dirty="0"/>
              <a:t>□ 알루미늄 </a:t>
            </a:r>
            <a:r>
              <a:rPr lang="ko-KR" altLang="en-US" b="1" dirty="0" smtClean="0"/>
              <a:t>계단</a:t>
            </a:r>
            <a:r>
              <a:rPr lang="en-US" altLang="ko-KR" b="1" dirty="0" smtClean="0"/>
              <a:t>(</a:t>
            </a:r>
            <a:r>
              <a:rPr lang="ko-KR" altLang="en-US" b="1" dirty="0" smtClean="0"/>
              <a:t>주문형</a:t>
            </a:r>
            <a:r>
              <a:rPr lang="en-US" altLang="ko-KR" b="1" dirty="0" smtClean="0"/>
              <a:t>)</a:t>
            </a:r>
            <a:endParaRPr lang="ko-KR" altLang="en-US" b="1" dirty="0"/>
          </a:p>
        </p:txBody>
      </p:sp>
      <p:pic>
        <p:nvPicPr>
          <p:cNvPr id="2061" name="Picture 13" descr="D:\scan\카달로그이미지\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37058" y="4295454"/>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D:\scan\카달로그이미지\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456" y="1988840"/>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D:\scan\카달로그이미지\3.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35242" y1="45595" x2="35242" y2="45595"/>
                        <a14:foregroundMark x1="44493" y1="33260" x2="44493" y2="33260"/>
                        <a14:foregroundMark x1="44493" y1="24890" x2="44493" y2="24890"/>
                        <a14:foregroundMark x1="52203" y1="20485" x2="52203" y2="20485"/>
                        <a14:foregroundMark x1="62335" y1="22467" x2="62335" y2="22467"/>
                        <a14:foregroundMark x1="67621" y1="20485" x2="67621" y2="20485"/>
                      </a14:backgroundRemoval>
                    </a14:imgEffect>
                  </a14:imgLayer>
                </a14:imgProps>
              </a:ext>
              <a:ext uri="{28A0092B-C50C-407E-A947-70E740481C1C}">
                <a14:useLocalDpi xmlns:a14="http://schemas.microsoft.com/office/drawing/2010/main" val="0"/>
              </a:ext>
            </a:extLst>
          </a:blip>
          <a:srcRect/>
          <a:stretch>
            <a:fillRect/>
          </a:stretch>
        </p:blipFill>
        <p:spPr bwMode="auto">
          <a:xfrm>
            <a:off x="6956961" y="4352841"/>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D:\scan\카달로그이미지\5.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96321" y="4295454"/>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descr="D:\scan\카달로그이미지\6.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64673" y="1988840"/>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descr="D:\scan\카달로그이미지\8.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681192" y="1988840"/>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71" name="Picture 23" descr="D:\scan\카달로그이미지\14.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76441" y="1988840"/>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D:\scan\카달로그이미지\15.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89868" l="0" r="89868"/>
                    </a14:imgEffect>
                  </a14:imgLayer>
                </a14:imgProps>
              </a:ext>
              <a:ext uri="{28A0092B-C50C-407E-A947-70E740481C1C}">
                <a14:useLocalDpi xmlns:a14="http://schemas.microsoft.com/office/drawing/2010/main" val="0"/>
              </a:ext>
            </a:extLst>
          </a:blip>
          <a:srcRect/>
          <a:stretch>
            <a:fillRect/>
          </a:stretch>
        </p:blipFill>
        <p:spPr bwMode="auto">
          <a:xfrm>
            <a:off x="2660695" y="4510776"/>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37" name="그림 36"/>
          <p:cNvPicPr>
            <a:picLocks noChangeAspect="1"/>
          </p:cNvPicPr>
          <p:nvPr/>
        </p:nvPicPr>
        <p:blipFill>
          <a:blip r:embed="rId14" cstate="print">
            <a:extLst>
              <a:ext uri="{BEBA8EAE-BF5A-486C-A8C5-ECC9F3942E4B}">
                <a14:imgProps xmlns:a14="http://schemas.microsoft.com/office/drawing/2010/main">
                  <a14:imgLayer r:embed="rId15">
                    <a14:imgEffect>
                      <a14:backgroundRemoval t="0" b="90000" l="0" r="90000">
                        <a14:foregroundMark x1="29615" y1="40962" x2="29615" y2="40962"/>
                        <a14:foregroundMark x1="30769" y1="43654" x2="30769" y2="43654"/>
                        <a14:foregroundMark x1="28654" y1="46923" x2="27115" y2="48269"/>
                        <a14:foregroundMark x1="24808" y1="50000" x2="24808" y2="50000"/>
                        <a14:foregroundMark x1="24423" y1="50769" x2="24423" y2="50769"/>
                        <a14:foregroundMark x1="24808" y1="55385" x2="24808" y2="55385"/>
                        <a14:foregroundMark x1="29231" y1="49423" x2="29231" y2="49423"/>
                        <a14:foregroundMark x1="53654" y1="53654" x2="53654" y2="53654"/>
                      </a14:backgroundRemoval>
                    </a14:imgEffect>
                  </a14:imgLayer>
                </a14:imgProps>
              </a:ext>
              <a:ext uri="{28A0092B-C50C-407E-A947-70E740481C1C}">
                <a14:useLocalDpi xmlns:a14="http://schemas.microsoft.com/office/drawing/2010/main" val="0"/>
              </a:ext>
            </a:extLst>
          </a:blip>
          <a:stretch>
            <a:fillRect/>
          </a:stretch>
        </p:blipFill>
        <p:spPr>
          <a:xfrm>
            <a:off x="-15287" y="4157689"/>
            <a:ext cx="2160000" cy="2160000"/>
          </a:xfrm>
          <a:prstGeom prst="rect">
            <a:avLst/>
          </a:prstGeom>
        </p:spPr>
      </p:pic>
      <p:pic>
        <p:nvPicPr>
          <p:cNvPr id="38" name="그림 37"/>
          <p:cNvPicPr>
            <a:picLocks noChangeAspect="1"/>
          </p:cNvPicPr>
          <p:nvPr/>
        </p:nvPicPr>
        <p:blipFill>
          <a:blip r:embed="rId16" cstate="print">
            <a:extLst>
              <a:ext uri="{BEBA8EAE-BF5A-486C-A8C5-ECC9F3942E4B}">
                <a14:imgProps xmlns:a14="http://schemas.microsoft.com/office/drawing/2010/main">
                  <a14:imgLayer r:embed="rId17">
                    <a14:imgEffect>
                      <a14:backgroundRemoval t="0" b="100000" l="0" r="90577"/>
                    </a14:imgEffect>
                  </a14:imgLayer>
                </a14:imgProps>
              </a:ext>
              <a:ext uri="{28A0092B-C50C-407E-A947-70E740481C1C}">
                <a14:useLocalDpi xmlns:a14="http://schemas.microsoft.com/office/drawing/2010/main" val="0"/>
              </a:ext>
            </a:extLst>
          </a:blip>
          <a:stretch>
            <a:fillRect/>
          </a:stretch>
        </p:blipFill>
        <p:spPr>
          <a:xfrm>
            <a:off x="1234758" y="2113436"/>
            <a:ext cx="1963636" cy="1963636"/>
          </a:xfrm>
          <a:prstGeom prst="rect">
            <a:avLst/>
          </a:prstGeom>
        </p:spPr>
      </p:pic>
      <p:pic>
        <p:nvPicPr>
          <p:cNvPr id="41" name="그림 40"/>
          <p:cNvPicPr>
            <a:picLocks noChangeAspect="1"/>
          </p:cNvPicPr>
          <p:nvPr/>
        </p:nvPicPr>
        <p:blipFill>
          <a:blip r:embed="rId18" cstate="print">
            <a:extLst>
              <a:ext uri="{BEBA8EAE-BF5A-486C-A8C5-ECC9F3942E4B}">
                <a14:imgProps xmlns:a14="http://schemas.microsoft.com/office/drawing/2010/main">
                  <a14:imgLayer r:embed="rId19">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153040" y="1859925"/>
            <a:ext cx="2160000" cy="2160000"/>
          </a:xfrm>
          <a:prstGeom prst="rect">
            <a:avLst/>
          </a:prstGeom>
        </p:spPr>
      </p:pic>
      <p:pic>
        <p:nvPicPr>
          <p:cNvPr id="43" name="그림 4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378365" y="4102781"/>
            <a:ext cx="2160000" cy="2160000"/>
          </a:xfrm>
          <a:prstGeom prst="rect">
            <a:avLst/>
          </a:prstGeom>
        </p:spPr>
      </p:pic>
      <p:pic>
        <p:nvPicPr>
          <p:cNvPr id="2068" name="Picture 20" descr="D:\scan\카달로그이미지\7.jpg"/>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601072" y="1988840"/>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65" name="Picture 17" descr="D:\scan\카달로그이미지\4.jpg"/>
          <p:cNvPicPr>
            <a:picLocks noChangeAspect="1" noChangeArrowheads="1"/>
          </p:cNvPicPr>
          <p:nvPr/>
        </p:nvPicPr>
        <p:blipFill>
          <a:blip r:embed="rId23" cstate="print">
            <a:extLst>
              <a:ext uri="{BEBA8EAE-BF5A-486C-A8C5-ECC9F3942E4B}">
                <a14:imgProps xmlns:a14="http://schemas.microsoft.com/office/drawing/2010/main">
                  <a14:imgLayer r:embed="rId24">
                    <a14:imgEffect>
                      <a14:backgroundRemoval t="0" b="89868" l="9912" r="100000"/>
                    </a14:imgEffect>
                  </a14:imgLayer>
                </a14:imgProps>
              </a:ext>
              <a:ext uri="{28A0092B-C50C-407E-A947-70E740481C1C}">
                <a14:useLocalDpi xmlns:a14="http://schemas.microsoft.com/office/drawing/2010/main" val="0"/>
              </a:ext>
            </a:extLst>
          </a:blip>
          <a:srcRect/>
          <a:stretch>
            <a:fillRect/>
          </a:stretch>
        </p:blipFill>
        <p:spPr bwMode="auto">
          <a:xfrm>
            <a:off x="8021529" y="2036322"/>
            <a:ext cx="1884471" cy="1884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2201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p:cNvGrpSpPr/>
          <p:nvPr/>
        </p:nvGrpSpPr>
        <p:grpSpPr>
          <a:xfrm>
            <a:off x="416496" y="1419234"/>
            <a:ext cx="9001000" cy="5399764"/>
            <a:chOff x="56456" y="1124743"/>
            <a:chExt cx="9491895" cy="5694255"/>
          </a:xfrm>
        </p:grpSpPr>
        <p:pic>
          <p:nvPicPr>
            <p:cNvPr id="2051" name="Picture 3" descr="D:\2018 해외영업\004-제품관련\truss\fe3593e58a731d9bfc25a35de76d2cff_1511946791_57377.jpg"/>
            <p:cNvPicPr>
              <a:picLocks noChangeAspect="1" noChangeArrowheads="1"/>
            </p:cNvPicPr>
            <p:nvPr/>
          </p:nvPicPr>
          <p:blipFill>
            <a:blip r:embed="rId2" cstate="print"/>
            <a:srcRect/>
            <a:stretch>
              <a:fillRect/>
            </a:stretch>
          </p:blipFill>
          <p:spPr bwMode="auto">
            <a:xfrm>
              <a:off x="56456" y="1124743"/>
              <a:ext cx="4320480" cy="5694255"/>
            </a:xfrm>
            <a:prstGeom prst="rect">
              <a:avLst/>
            </a:prstGeom>
            <a:noFill/>
          </p:spPr>
        </p:pic>
        <p:pic>
          <p:nvPicPr>
            <p:cNvPr id="2" name="그림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2548" y="1124743"/>
              <a:ext cx="3204748" cy="1800000"/>
            </a:xfrm>
            <a:prstGeom prst="rect">
              <a:avLst/>
            </a:prstGeom>
          </p:spPr>
        </p:pic>
        <p:pic>
          <p:nvPicPr>
            <p:cNvPr id="4" name="그림 3"/>
            <p:cNvPicPr>
              <a:picLocks noChangeAspect="1"/>
            </p:cNvPicPr>
            <p:nvPr/>
          </p:nvPicPr>
          <p:blipFill rotWithShape="1">
            <a:blip r:embed="rId4">
              <a:extLst>
                <a:ext uri="{28A0092B-C50C-407E-A947-70E740481C1C}">
                  <a14:useLocalDpi xmlns:a14="http://schemas.microsoft.com/office/drawing/2010/main" val="0"/>
                </a:ext>
              </a:extLst>
            </a:blip>
            <a:srcRect l="15480" r="25584"/>
            <a:stretch/>
          </p:blipFill>
          <p:spPr>
            <a:xfrm>
              <a:off x="7659578" y="1124944"/>
              <a:ext cx="1888773" cy="1800000"/>
            </a:xfrm>
            <a:prstGeom prst="rect">
              <a:avLst/>
            </a:prstGeom>
          </p:spPr>
        </p:pic>
        <p:pic>
          <p:nvPicPr>
            <p:cNvPr id="5" name="그림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1690" y="5018998"/>
              <a:ext cx="3204748" cy="1800000"/>
            </a:xfrm>
            <a:prstGeom prst="rect">
              <a:avLst/>
            </a:prstGeom>
          </p:spPr>
        </p:pic>
        <p:pic>
          <p:nvPicPr>
            <p:cNvPr id="14" name="그림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41690" y="3068216"/>
              <a:ext cx="3195266" cy="1800000"/>
            </a:xfrm>
            <a:prstGeom prst="rect">
              <a:avLst/>
            </a:prstGeom>
          </p:spPr>
        </p:pic>
        <p:pic>
          <p:nvPicPr>
            <p:cNvPr id="15" name="그림 14"/>
            <p:cNvPicPr>
              <a:picLocks noChangeAspect="1"/>
            </p:cNvPicPr>
            <p:nvPr/>
          </p:nvPicPr>
          <p:blipFill rotWithShape="1">
            <a:blip r:embed="rId7">
              <a:extLst>
                <a:ext uri="{28A0092B-C50C-407E-A947-70E740481C1C}">
                  <a14:useLocalDpi xmlns:a14="http://schemas.microsoft.com/office/drawing/2010/main" val="0"/>
                </a:ext>
              </a:extLst>
            </a:blip>
            <a:srcRect l="19159" r="21789"/>
            <a:stretch/>
          </p:blipFill>
          <p:spPr>
            <a:xfrm>
              <a:off x="7661494" y="3068960"/>
              <a:ext cx="1886857" cy="1800000"/>
            </a:xfrm>
            <a:prstGeom prst="rect">
              <a:avLst/>
            </a:prstGeom>
          </p:spPr>
        </p:pic>
      </p:grpSp>
      <p:sp>
        <p:nvSpPr>
          <p:cNvPr id="9" name="제목 1"/>
          <p:cNvSpPr txBox="1">
            <a:spLocks/>
          </p:cNvSpPr>
          <p:nvPr/>
        </p:nvSpPr>
        <p:spPr>
          <a:xfrm>
            <a:off x="428498" y="164770"/>
            <a:ext cx="9049005" cy="796908"/>
          </a:xfrm>
          <a:prstGeom prst="rect">
            <a:avLst/>
          </a:prstGeom>
          <a:noFill/>
          <a:ln w="9525">
            <a:noFill/>
            <a:miter lim="800000"/>
            <a:headEnd/>
            <a:tailEnd/>
          </a:ln>
        </p:spPr>
        <p:txBody>
          <a:bodyPr vert="horz" wrap="square" lIns="99569" tIns="49785" rIns="99569" bIns="49785" numCol="1" rtlCol="0" anchor="ctr" anchorCtr="0" compatLnSpc="1">
            <a:prstTxWarp prst="textNoShape">
              <a:avLst/>
            </a:prstTxWarp>
            <a:normAutofit/>
          </a:bodyPr>
          <a:lstStyle>
            <a:lvl1pPr algn="l" defTabSz="995690" rtl="0" eaLnBrk="1" fontAlgn="base" latinLnBrk="1" hangingPunct="1">
              <a:spcBef>
                <a:spcPct val="0"/>
              </a:spcBef>
              <a:spcAft>
                <a:spcPct val="0"/>
              </a:spcAft>
              <a:buNone/>
              <a:defRPr lang="ko-KR" altLang="en-US" sz="2000" b="1" kern="1200" dirty="0">
                <a:solidFill>
                  <a:schemeClr val="bg1"/>
                </a:solidFill>
                <a:latin typeface="맑은 고딕" pitchFamily="50" charset="-127"/>
                <a:ea typeface="맑은 고딕" pitchFamily="50" charset="-127"/>
                <a:cs typeface="+mj-cs"/>
              </a:defRPr>
            </a:lvl1pPr>
          </a:lstStyle>
          <a:p>
            <a:r>
              <a:rPr lang="en-US" altLang="ko-KR" sz="2800" smtClean="0">
                <a:latin typeface="HY울릉도M" pitchFamily="18" charset="-127"/>
                <a:ea typeface="HY울릉도M" pitchFamily="18" charset="-127"/>
              </a:rPr>
              <a:t>2. </a:t>
            </a:r>
            <a:r>
              <a:rPr lang="ko-KR" altLang="en-US" sz="2800" smtClean="0">
                <a:latin typeface="HY울릉도M" pitchFamily="18" charset="-127"/>
                <a:ea typeface="HY울릉도M" pitchFamily="18" charset="-127"/>
              </a:rPr>
              <a:t>알루미늄 구조물</a:t>
            </a:r>
            <a:endParaRPr lang="ko-KR" altLang="en-US" sz="2800"/>
          </a:p>
        </p:txBody>
      </p:sp>
      <p:sp>
        <p:nvSpPr>
          <p:cNvPr id="10" name="TextBox 9"/>
          <p:cNvSpPr txBox="1"/>
          <p:nvPr/>
        </p:nvSpPr>
        <p:spPr>
          <a:xfrm>
            <a:off x="272480" y="1052736"/>
            <a:ext cx="2761494" cy="369332"/>
          </a:xfrm>
          <a:prstGeom prst="rect">
            <a:avLst/>
          </a:prstGeom>
          <a:noFill/>
        </p:spPr>
        <p:txBody>
          <a:bodyPr wrap="square" rtlCol="0">
            <a:spAutoFit/>
          </a:bodyPr>
          <a:lstStyle/>
          <a:p>
            <a:r>
              <a:rPr lang="ko-KR" altLang="en-US" b="1" dirty="0"/>
              <a:t>□ </a:t>
            </a:r>
            <a:r>
              <a:rPr lang="ko-KR" altLang="en-US" b="1" dirty="0" err="1"/>
              <a:t>트러스</a:t>
            </a:r>
            <a:r>
              <a:rPr lang="en-US" altLang="ko-KR" b="1" dirty="0" smtClean="0"/>
              <a:t>(Truss)</a:t>
            </a:r>
            <a:endParaRPr lang="ko-KR" altLang="en-US" b="1" dirty="0"/>
          </a:p>
        </p:txBody>
      </p:sp>
    </p:spTree>
    <p:extLst>
      <p:ext uri="{BB962C8B-B14F-4D97-AF65-F5344CB8AC3E}">
        <p14:creationId xmlns:p14="http://schemas.microsoft.com/office/powerpoint/2010/main" val="7229693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560512" y="1628800"/>
            <a:ext cx="8748972" cy="5096077"/>
            <a:chOff x="164468" y="1124744"/>
            <a:chExt cx="9704740" cy="5652790"/>
          </a:xfrm>
        </p:grpSpPr>
        <p:pic>
          <p:nvPicPr>
            <p:cNvPr id="8" name="그림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1032" y="1124744"/>
              <a:ext cx="4628176" cy="4628176"/>
            </a:xfrm>
            <a:prstGeom prst="rect">
              <a:avLst/>
            </a:prstGeom>
          </p:spPr>
        </p:pic>
        <p:pic>
          <p:nvPicPr>
            <p:cNvPr id="6" name="그림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0530" y="3068960"/>
              <a:ext cx="3708574" cy="3708574"/>
            </a:xfrm>
            <a:prstGeom prst="rect">
              <a:avLst/>
            </a:prstGeom>
          </p:spPr>
        </p:pic>
        <p:pic>
          <p:nvPicPr>
            <p:cNvPr id="5" name="그림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468" y="1124744"/>
              <a:ext cx="2988332" cy="2988332"/>
            </a:xfrm>
            <a:prstGeom prst="rect">
              <a:avLst/>
            </a:prstGeom>
          </p:spPr>
        </p:pic>
      </p:grpSp>
      <p:sp>
        <p:nvSpPr>
          <p:cNvPr id="7" name="TextBox 6"/>
          <p:cNvSpPr txBox="1"/>
          <p:nvPr/>
        </p:nvSpPr>
        <p:spPr>
          <a:xfrm>
            <a:off x="272480" y="1052736"/>
            <a:ext cx="2761494" cy="369332"/>
          </a:xfrm>
          <a:prstGeom prst="rect">
            <a:avLst/>
          </a:prstGeom>
          <a:noFill/>
        </p:spPr>
        <p:txBody>
          <a:bodyPr wrap="square" rtlCol="0">
            <a:spAutoFit/>
          </a:bodyPr>
          <a:lstStyle/>
          <a:p>
            <a:r>
              <a:rPr lang="ko-KR" altLang="en-US" b="1" dirty="0"/>
              <a:t>□ </a:t>
            </a:r>
            <a:r>
              <a:rPr lang="en-US" altLang="ko-KR" b="1" dirty="0" smtClean="0"/>
              <a:t>FRP </a:t>
            </a:r>
            <a:r>
              <a:rPr lang="ko-KR" altLang="en-US" b="1" dirty="0" smtClean="0"/>
              <a:t>복합소재</a:t>
            </a:r>
            <a:r>
              <a:rPr lang="en-US" altLang="ko-KR" b="1" dirty="0" smtClean="0"/>
              <a:t> </a:t>
            </a:r>
            <a:r>
              <a:rPr lang="ko-KR" altLang="en-US" b="1" dirty="0" smtClean="0"/>
              <a:t>수영장</a:t>
            </a:r>
            <a:endParaRPr lang="ko-KR" altLang="en-US" b="1" dirty="0"/>
          </a:p>
        </p:txBody>
      </p:sp>
      <p:sp>
        <p:nvSpPr>
          <p:cNvPr id="9" name="제목 1"/>
          <p:cNvSpPr>
            <a:spLocks noGrp="1"/>
          </p:cNvSpPr>
          <p:nvPr>
            <p:ph type="title"/>
          </p:nvPr>
        </p:nvSpPr>
        <p:spPr>
          <a:xfrm>
            <a:off x="428498" y="164770"/>
            <a:ext cx="9049005" cy="796908"/>
          </a:xfrm>
        </p:spPr>
        <p:txBody>
          <a:bodyPr>
            <a:normAutofit/>
          </a:bodyPr>
          <a:lstStyle/>
          <a:p>
            <a:r>
              <a:rPr lang="en-US" altLang="ko-KR" sz="2800" dirty="0" smtClean="0">
                <a:latin typeface="HY울릉도M" pitchFamily="18" charset="-127"/>
                <a:ea typeface="HY울릉도M" pitchFamily="18" charset="-127"/>
              </a:rPr>
              <a:t>3. </a:t>
            </a:r>
            <a:r>
              <a:rPr lang="ko-KR" altLang="en-US" sz="2800" dirty="0" smtClean="0">
                <a:latin typeface="HY울릉도M" pitchFamily="18" charset="-127"/>
                <a:ea typeface="HY울릉도M" pitchFamily="18" charset="-127"/>
              </a:rPr>
              <a:t>기타 제품</a:t>
            </a:r>
            <a:endParaRPr lang="ko-KR" altLang="en-US" sz="2800" dirty="0"/>
          </a:p>
        </p:txBody>
      </p:sp>
    </p:spTree>
    <p:extLst>
      <p:ext uri="{BB962C8B-B14F-4D97-AF65-F5344CB8AC3E}">
        <p14:creationId xmlns:p14="http://schemas.microsoft.com/office/powerpoint/2010/main" val="12952455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1352" y="3717272"/>
            <a:ext cx="2160000" cy="2160000"/>
          </a:xfrm>
          <a:prstGeom prst="rect">
            <a:avLst/>
          </a:prstGeom>
        </p:spPr>
      </p:pic>
      <p:pic>
        <p:nvPicPr>
          <p:cNvPr id="5" name="그림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9902" y="3693422"/>
            <a:ext cx="2160000" cy="2160000"/>
          </a:xfrm>
          <a:prstGeom prst="rect">
            <a:avLst/>
          </a:prstGeom>
        </p:spPr>
      </p:pic>
      <p:pic>
        <p:nvPicPr>
          <p:cNvPr id="6" name="그림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3102" y="3717272"/>
            <a:ext cx="2160000" cy="2160000"/>
          </a:xfrm>
          <a:prstGeom prst="rect">
            <a:avLst/>
          </a:prstGeom>
        </p:spPr>
      </p:pic>
      <p:pic>
        <p:nvPicPr>
          <p:cNvPr id="12" name="그림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93102" y="1557272"/>
            <a:ext cx="2160000" cy="2160000"/>
          </a:xfrm>
          <a:prstGeom prst="rect">
            <a:avLst/>
          </a:prstGeom>
        </p:spPr>
      </p:pic>
      <p:pic>
        <p:nvPicPr>
          <p:cNvPr id="13" name="그림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33102" y="1554872"/>
            <a:ext cx="2160000" cy="2160000"/>
          </a:xfrm>
          <a:prstGeom prst="rect">
            <a:avLst/>
          </a:prstGeom>
        </p:spPr>
      </p:pic>
      <p:pic>
        <p:nvPicPr>
          <p:cNvPr id="16" name="그림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73102" y="1557272"/>
            <a:ext cx="2160000" cy="2160000"/>
          </a:xfrm>
          <a:prstGeom prst="rect">
            <a:avLst/>
          </a:prstGeom>
        </p:spPr>
      </p:pic>
      <p:sp>
        <p:nvSpPr>
          <p:cNvPr id="14" name="TextBox 13"/>
          <p:cNvSpPr txBox="1"/>
          <p:nvPr/>
        </p:nvSpPr>
        <p:spPr>
          <a:xfrm>
            <a:off x="272480" y="1052736"/>
            <a:ext cx="4392488" cy="369332"/>
          </a:xfrm>
          <a:prstGeom prst="rect">
            <a:avLst/>
          </a:prstGeom>
          <a:noFill/>
        </p:spPr>
        <p:txBody>
          <a:bodyPr wrap="square" rtlCol="0">
            <a:spAutoFit/>
          </a:bodyPr>
          <a:lstStyle/>
          <a:p>
            <a:r>
              <a:rPr lang="ko-KR" altLang="en-US" b="1" dirty="0"/>
              <a:t>□ 수영장 </a:t>
            </a:r>
            <a:r>
              <a:rPr lang="ko-KR" altLang="en-US" b="1" dirty="0" smtClean="0"/>
              <a:t>사다리 </a:t>
            </a:r>
            <a:r>
              <a:rPr lang="en-US" altLang="ko-KR" b="1" dirty="0" smtClean="0"/>
              <a:t>(Stainless steel)</a:t>
            </a:r>
            <a:endParaRPr lang="ko-KR" altLang="en-US" b="1" dirty="0"/>
          </a:p>
        </p:txBody>
      </p:sp>
      <p:sp>
        <p:nvSpPr>
          <p:cNvPr id="15" name="제목 1"/>
          <p:cNvSpPr>
            <a:spLocks noGrp="1"/>
          </p:cNvSpPr>
          <p:nvPr>
            <p:ph type="title"/>
          </p:nvPr>
        </p:nvSpPr>
        <p:spPr>
          <a:xfrm>
            <a:off x="428498" y="164770"/>
            <a:ext cx="9049005" cy="796908"/>
          </a:xfrm>
        </p:spPr>
        <p:txBody>
          <a:bodyPr>
            <a:normAutofit/>
          </a:bodyPr>
          <a:lstStyle/>
          <a:p>
            <a:r>
              <a:rPr lang="en-US" altLang="ko-KR" sz="2800" dirty="0" smtClean="0">
                <a:latin typeface="HY울릉도M" pitchFamily="18" charset="-127"/>
                <a:ea typeface="HY울릉도M" pitchFamily="18" charset="-127"/>
              </a:rPr>
              <a:t>3. </a:t>
            </a:r>
            <a:r>
              <a:rPr lang="ko-KR" altLang="en-US" sz="2800" dirty="0" smtClean="0">
                <a:latin typeface="HY울릉도M" pitchFamily="18" charset="-127"/>
                <a:ea typeface="HY울릉도M" pitchFamily="18" charset="-127"/>
              </a:rPr>
              <a:t>기타 제품</a:t>
            </a:r>
            <a:endParaRPr lang="ko-KR" altLang="en-US" sz="2800" dirty="0"/>
          </a:p>
        </p:txBody>
      </p:sp>
    </p:spTree>
    <p:extLst>
      <p:ext uri="{BB962C8B-B14F-4D97-AF65-F5344CB8AC3E}">
        <p14:creationId xmlns:p14="http://schemas.microsoft.com/office/powerpoint/2010/main" val="32999213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568" y="2061248"/>
            <a:ext cx="3600000" cy="3600000"/>
          </a:xfrm>
          <a:prstGeom prst="rect">
            <a:avLst/>
          </a:prstGeom>
        </p:spPr>
      </p:pic>
      <p:pic>
        <p:nvPicPr>
          <p:cNvPr id="7" name="그림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2061248"/>
            <a:ext cx="3600000" cy="3600000"/>
          </a:xfrm>
          <a:prstGeom prst="rect">
            <a:avLst/>
          </a:prstGeom>
        </p:spPr>
      </p:pic>
      <p:sp>
        <p:nvSpPr>
          <p:cNvPr id="6" name="TextBox 5"/>
          <p:cNvSpPr txBox="1"/>
          <p:nvPr/>
        </p:nvSpPr>
        <p:spPr>
          <a:xfrm>
            <a:off x="272480" y="1052736"/>
            <a:ext cx="4392088" cy="369332"/>
          </a:xfrm>
          <a:prstGeom prst="rect">
            <a:avLst/>
          </a:prstGeom>
          <a:noFill/>
        </p:spPr>
        <p:txBody>
          <a:bodyPr wrap="square" rtlCol="0">
            <a:spAutoFit/>
          </a:bodyPr>
          <a:lstStyle/>
          <a:p>
            <a:r>
              <a:rPr lang="ko-KR" altLang="en-US" b="1" dirty="0"/>
              <a:t>□ </a:t>
            </a:r>
            <a:r>
              <a:rPr lang="ko-KR" altLang="en-US" b="1" dirty="0" err="1"/>
              <a:t>안전망</a:t>
            </a:r>
            <a:r>
              <a:rPr lang="ko-KR" altLang="en-US" b="1" dirty="0"/>
              <a:t> </a:t>
            </a:r>
            <a:r>
              <a:rPr lang="ko-KR" altLang="en-US" b="1" dirty="0" smtClean="0"/>
              <a:t>사다리</a:t>
            </a:r>
            <a:r>
              <a:rPr lang="en-US" altLang="ko-KR" b="1" dirty="0"/>
              <a:t> (Stainless steel)</a:t>
            </a:r>
            <a:endParaRPr lang="ko-KR" altLang="en-US" b="1" dirty="0"/>
          </a:p>
        </p:txBody>
      </p:sp>
      <p:sp>
        <p:nvSpPr>
          <p:cNvPr id="8" name="제목 1"/>
          <p:cNvSpPr>
            <a:spLocks noGrp="1"/>
          </p:cNvSpPr>
          <p:nvPr>
            <p:ph type="title"/>
          </p:nvPr>
        </p:nvSpPr>
        <p:spPr>
          <a:xfrm>
            <a:off x="428498" y="164770"/>
            <a:ext cx="9049005" cy="796908"/>
          </a:xfrm>
        </p:spPr>
        <p:txBody>
          <a:bodyPr>
            <a:normAutofit/>
          </a:bodyPr>
          <a:lstStyle/>
          <a:p>
            <a:r>
              <a:rPr lang="en-US" altLang="ko-KR" sz="2800" dirty="0" smtClean="0">
                <a:latin typeface="HY울릉도M" pitchFamily="18" charset="-127"/>
                <a:ea typeface="HY울릉도M" pitchFamily="18" charset="-127"/>
              </a:rPr>
              <a:t>3. </a:t>
            </a:r>
            <a:r>
              <a:rPr lang="ko-KR" altLang="en-US" sz="2800" dirty="0" smtClean="0">
                <a:latin typeface="HY울릉도M" pitchFamily="18" charset="-127"/>
                <a:ea typeface="HY울릉도M" pitchFamily="18" charset="-127"/>
              </a:rPr>
              <a:t>기타 제품</a:t>
            </a:r>
            <a:endParaRPr lang="ko-KR" altLang="en-US" sz="2800" dirty="0"/>
          </a:p>
        </p:txBody>
      </p:sp>
    </p:spTree>
    <p:extLst>
      <p:ext uri="{BB962C8B-B14F-4D97-AF65-F5344CB8AC3E}">
        <p14:creationId xmlns:p14="http://schemas.microsoft.com/office/powerpoint/2010/main" val="12525661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a:grpSpLocks/>
          </p:cNvGrpSpPr>
          <p:nvPr/>
        </p:nvGrpSpPr>
        <p:grpSpPr bwMode="auto">
          <a:xfrm>
            <a:off x="773884" y="332656"/>
            <a:ext cx="2939846" cy="1015663"/>
            <a:chOff x="5540717" y="1905319"/>
            <a:chExt cx="2713669" cy="1015464"/>
          </a:xfrm>
        </p:grpSpPr>
        <p:sp>
          <p:nvSpPr>
            <p:cNvPr id="10" name="Text Box 4"/>
            <p:cNvSpPr txBox="1">
              <a:spLocks noChangeArrowheads="1"/>
            </p:cNvSpPr>
            <p:nvPr/>
          </p:nvSpPr>
          <p:spPr bwMode="auto">
            <a:xfrm>
              <a:off x="5540717" y="1905319"/>
              <a:ext cx="1067144" cy="1015464"/>
            </a:xfrm>
            <a:prstGeom prst="rect">
              <a:avLst/>
            </a:prstGeom>
            <a:noFill/>
            <a:ln w="9525">
              <a:noFill/>
              <a:miter lim="800000"/>
              <a:headEnd/>
              <a:tailEnd/>
            </a:ln>
          </p:spPr>
          <p:txBody>
            <a:bodyPr wrap="none">
              <a:spAutoFit/>
            </a:bodyPr>
            <a:lstStyle/>
            <a:p>
              <a:r>
                <a:rPr lang="en-US" altLang="ko-KR" sz="6000" dirty="0" smtClean="0">
                  <a:solidFill>
                    <a:schemeClr val="bg1"/>
                  </a:solidFill>
                  <a:latin typeface="HY울릉도M" pitchFamily="18" charset="-127"/>
                  <a:ea typeface="HY울릉도M" pitchFamily="18" charset="-127"/>
                </a:rPr>
                <a:t>03</a:t>
              </a:r>
              <a:endParaRPr lang="ko-KR" altLang="ko-KR" sz="6000" dirty="0">
                <a:solidFill>
                  <a:schemeClr val="bg1"/>
                </a:solidFill>
                <a:latin typeface="HY울릉도M" pitchFamily="18" charset="-127"/>
                <a:ea typeface="HY울릉도M" pitchFamily="18" charset="-127"/>
              </a:endParaRPr>
            </a:p>
          </p:txBody>
        </p:sp>
        <p:sp>
          <p:nvSpPr>
            <p:cNvPr id="11" name="Text Box 5"/>
            <p:cNvSpPr txBox="1">
              <a:spLocks noChangeArrowheads="1"/>
            </p:cNvSpPr>
            <p:nvPr/>
          </p:nvSpPr>
          <p:spPr bwMode="auto">
            <a:xfrm>
              <a:off x="6565780" y="2212883"/>
              <a:ext cx="1688606" cy="523117"/>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lang="ko-KR" altLang="en-US" sz="2800" b="1" dirty="0" smtClean="0">
                  <a:solidFill>
                    <a:schemeClr val="bg1"/>
                  </a:solidFill>
                  <a:latin typeface="HY울릉도M" pitchFamily="18" charset="-127"/>
                  <a:ea typeface="HY울릉도M" pitchFamily="18" charset="-127"/>
                </a:rPr>
                <a:t>제조 공정 </a:t>
              </a:r>
              <a:endParaRPr kumimoji="0" lang="ko-KR" altLang="en-US" sz="2800" b="1" dirty="0">
                <a:solidFill>
                  <a:schemeClr val="bg1"/>
                </a:solidFill>
                <a:latin typeface="HY울릉도M" pitchFamily="18" charset="-127"/>
                <a:ea typeface="HY울릉도M" pitchFamily="18" charset="-127"/>
              </a:endParaRPr>
            </a:p>
          </p:txBody>
        </p:sp>
      </p:grpSp>
      <p:sp>
        <p:nvSpPr>
          <p:cNvPr id="12" name="Text Box 9"/>
          <p:cNvSpPr txBox="1">
            <a:spLocks noChangeArrowheads="1"/>
          </p:cNvSpPr>
          <p:nvPr/>
        </p:nvSpPr>
        <p:spPr bwMode="auto">
          <a:xfrm>
            <a:off x="1934745" y="1276880"/>
            <a:ext cx="2340637" cy="1754326"/>
          </a:xfrm>
          <a:prstGeom prst="rect">
            <a:avLst/>
          </a:prstGeom>
          <a:noFill/>
          <a:ln w="9525">
            <a:noFill/>
            <a:miter lim="800000"/>
            <a:headEnd/>
            <a:tailEnd/>
          </a:ln>
          <a:effectLst/>
        </p:spPr>
        <p:txBody>
          <a:bodyPr anchor="t" anchorCtr="0">
            <a:spAutoFit/>
          </a:bodyPr>
          <a:lstStyle/>
          <a:p>
            <a:pPr marL="342900" indent="-342900" defTabSz="995690">
              <a:lnSpc>
                <a:spcPct val="200000"/>
              </a:lnSpc>
              <a:buAutoNum type="arabicPeriod"/>
              <a:defRPr/>
            </a:pPr>
            <a:r>
              <a:rPr lang="ko-KR" altLang="en-US" dirty="0" smtClean="0">
                <a:solidFill>
                  <a:schemeClr val="bg1"/>
                </a:solidFill>
                <a:latin typeface="HY울릉도M" pitchFamily="18" charset="-127"/>
                <a:ea typeface="HY울릉도M" pitchFamily="18" charset="-127"/>
              </a:rPr>
              <a:t>선박</a:t>
            </a:r>
            <a:endParaRPr lang="en-US" altLang="ko-KR" dirty="0" smtClean="0">
              <a:solidFill>
                <a:schemeClr val="bg1"/>
              </a:solidFill>
              <a:latin typeface="HY울릉도M" pitchFamily="18" charset="-127"/>
              <a:ea typeface="HY울릉도M" pitchFamily="18" charset="-127"/>
            </a:endParaRPr>
          </a:p>
          <a:p>
            <a:pPr marL="342900" indent="-342900" defTabSz="995690">
              <a:lnSpc>
                <a:spcPct val="200000"/>
              </a:lnSpc>
              <a:buAutoNum type="arabicPeriod"/>
              <a:defRPr/>
            </a:pPr>
            <a:r>
              <a:rPr lang="ko-KR" altLang="en-US" dirty="0" smtClean="0">
                <a:solidFill>
                  <a:schemeClr val="bg1"/>
                </a:solidFill>
                <a:latin typeface="HY울릉도M" pitchFamily="18" charset="-127"/>
                <a:ea typeface="HY울릉도M" pitchFamily="18" charset="-127"/>
              </a:rPr>
              <a:t>알루미늄 구조물</a:t>
            </a:r>
          </a:p>
          <a:p>
            <a:pPr marL="228600" indent="-228600" defTabSz="995690">
              <a:lnSpc>
                <a:spcPct val="200000"/>
              </a:lnSpc>
              <a:defRPr/>
            </a:pPr>
            <a:endParaRPr lang="ko-KR" altLang="en-US" dirty="0" smtClean="0">
              <a:solidFill>
                <a:schemeClr val="bg1"/>
              </a:solidFill>
              <a:latin typeface="HY울릉도M" pitchFamily="18" charset="-127"/>
              <a:ea typeface="HY울릉도M" pitchFamily="18" charset="-127"/>
            </a:endParaRPr>
          </a:p>
        </p:txBody>
      </p:sp>
    </p:spTree>
    <p:extLst>
      <p:ext uri="{BB962C8B-B14F-4D97-AF65-F5344CB8AC3E}">
        <p14:creationId xmlns:p14="http://schemas.microsoft.com/office/powerpoint/2010/main" val="35921825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a:spLocks noGrp="1"/>
          </p:cNvSpPr>
          <p:nvPr>
            <p:ph type="title"/>
          </p:nvPr>
        </p:nvSpPr>
        <p:spPr>
          <a:xfrm>
            <a:off x="428498" y="164770"/>
            <a:ext cx="9049005" cy="796908"/>
          </a:xfrm>
        </p:spPr>
        <p:txBody>
          <a:bodyPr>
            <a:normAutofit/>
          </a:bodyPr>
          <a:lstStyle/>
          <a:p>
            <a:r>
              <a:rPr lang="en-US" altLang="ko-KR" sz="2800" dirty="0" smtClean="0">
                <a:latin typeface="HY울릉도M" pitchFamily="18" charset="-127"/>
                <a:ea typeface="HY울릉도M" pitchFamily="18" charset="-127"/>
              </a:rPr>
              <a:t>1. </a:t>
            </a:r>
            <a:r>
              <a:rPr lang="ko-KR" altLang="en-US" sz="2800" dirty="0" smtClean="0">
                <a:latin typeface="HY울릉도M" pitchFamily="18" charset="-127"/>
                <a:ea typeface="HY울릉도M" pitchFamily="18" charset="-127"/>
              </a:rPr>
              <a:t>선박</a:t>
            </a:r>
            <a:endParaRPr lang="ko-KR" altLang="en-US" sz="2800" dirty="0"/>
          </a:p>
        </p:txBody>
      </p:sp>
      <p:pic>
        <p:nvPicPr>
          <p:cNvPr id="5" name="그림 4"/>
          <p:cNvPicPr>
            <a:picLocks noChangeAspect="1"/>
          </p:cNvPicPr>
          <p:nvPr/>
        </p:nvPicPr>
        <p:blipFill rotWithShape="1">
          <a:blip r:embed="rId2">
            <a:extLst>
              <a:ext uri="{28A0092B-C50C-407E-A947-70E740481C1C}">
                <a14:useLocalDpi xmlns:a14="http://schemas.microsoft.com/office/drawing/2010/main" val="0"/>
              </a:ext>
            </a:extLst>
          </a:blip>
          <a:srcRect t="2292" b="4166"/>
          <a:stretch/>
        </p:blipFill>
        <p:spPr>
          <a:xfrm>
            <a:off x="1619427" y="1422068"/>
            <a:ext cx="6285901" cy="5373686"/>
          </a:xfrm>
          <a:prstGeom prst="rect">
            <a:avLst/>
          </a:prstGeom>
        </p:spPr>
      </p:pic>
      <p:sp>
        <p:nvSpPr>
          <p:cNvPr id="6" name="TextBox 5"/>
          <p:cNvSpPr txBox="1"/>
          <p:nvPr/>
        </p:nvSpPr>
        <p:spPr>
          <a:xfrm>
            <a:off x="272480" y="1052736"/>
            <a:ext cx="2761494" cy="369332"/>
          </a:xfrm>
          <a:prstGeom prst="rect">
            <a:avLst/>
          </a:prstGeom>
          <a:noFill/>
        </p:spPr>
        <p:txBody>
          <a:bodyPr wrap="square" rtlCol="0">
            <a:spAutoFit/>
          </a:bodyPr>
          <a:lstStyle/>
          <a:p>
            <a:r>
              <a:rPr lang="ko-KR" altLang="en-US" b="1" dirty="0"/>
              <a:t>□ </a:t>
            </a:r>
            <a:r>
              <a:rPr lang="ko-KR" altLang="en-US" b="1" dirty="0" smtClean="0"/>
              <a:t>소형 선박 도면</a:t>
            </a:r>
            <a:endParaRPr lang="ko-KR" altLang="en-US" b="1" dirty="0"/>
          </a:p>
        </p:txBody>
      </p:sp>
    </p:spTree>
    <p:extLst>
      <p:ext uri="{BB962C8B-B14F-4D97-AF65-F5344CB8AC3E}">
        <p14:creationId xmlns:p14="http://schemas.microsoft.com/office/powerpoint/2010/main" val="12400354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a:spLocks noGrp="1"/>
          </p:cNvSpPr>
          <p:nvPr>
            <p:ph type="title"/>
          </p:nvPr>
        </p:nvSpPr>
        <p:spPr>
          <a:xfrm>
            <a:off x="428498" y="164770"/>
            <a:ext cx="9049005" cy="796908"/>
          </a:xfrm>
        </p:spPr>
        <p:txBody>
          <a:bodyPr>
            <a:normAutofit/>
          </a:bodyPr>
          <a:lstStyle/>
          <a:p>
            <a:r>
              <a:rPr lang="en-US" altLang="ko-KR" sz="2800" dirty="0" smtClean="0">
                <a:latin typeface="HY울릉도M" pitchFamily="18" charset="-127"/>
                <a:ea typeface="HY울릉도M" pitchFamily="18" charset="-127"/>
              </a:rPr>
              <a:t>1. </a:t>
            </a:r>
            <a:r>
              <a:rPr lang="ko-KR" altLang="en-US" sz="2800" dirty="0" smtClean="0">
                <a:latin typeface="HY울릉도M" pitchFamily="18" charset="-127"/>
                <a:ea typeface="HY울릉도M" pitchFamily="18" charset="-127"/>
              </a:rPr>
              <a:t>선박</a:t>
            </a:r>
            <a:endParaRPr lang="ko-KR" altLang="en-US" sz="2800" dirty="0"/>
          </a:p>
        </p:txBody>
      </p:sp>
      <p:grpSp>
        <p:nvGrpSpPr>
          <p:cNvPr id="5" name="그룹 4"/>
          <p:cNvGrpSpPr/>
          <p:nvPr/>
        </p:nvGrpSpPr>
        <p:grpSpPr>
          <a:xfrm>
            <a:off x="292653" y="1628800"/>
            <a:ext cx="9411776" cy="4848856"/>
            <a:chOff x="292653" y="1687906"/>
            <a:chExt cx="9411776" cy="4848856"/>
          </a:xfrm>
        </p:grpSpPr>
        <p:sp>
          <p:nvSpPr>
            <p:cNvPr id="9" name="TextBox 36">
              <a:extLst>
                <a:ext uri="{FF2B5EF4-FFF2-40B4-BE49-F238E27FC236}">
                  <a16:creationId xmlns:a16="http://schemas.microsoft.com/office/drawing/2014/main" xmlns="" id="{FBE2239B-F8C7-457E-BB32-924AEC018D21}"/>
                </a:ext>
              </a:extLst>
            </p:cNvPr>
            <p:cNvSpPr txBox="1">
              <a:spLocks noChangeArrowheads="1"/>
            </p:cNvSpPr>
            <p:nvPr/>
          </p:nvSpPr>
          <p:spPr bwMode="auto">
            <a:xfrm>
              <a:off x="630513" y="1758773"/>
              <a:ext cx="2015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200" dirty="0">
                  <a:latin typeface="HY헤드라인M" panose="02030600000101010101" pitchFamily="18" charset="-127"/>
                  <a:ea typeface="HY헤드라인M" panose="02030600000101010101" pitchFamily="18" charset="-127"/>
                </a:rPr>
                <a:t> </a:t>
              </a:r>
              <a:r>
                <a:rPr kumimoji="0" lang="en-US" altLang="ko-KR" sz="1200" dirty="0" smtClean="0">
                  <a:latin typeface="HY헤드라인M" panose="02030600000101010101" pitchFamily="18" charset="-127"/>
                  <a:ea typeface="HY헤드라인M" panose="02030600000101010101" pitchFamily="18" charset="-127"/>
                </a:rPr>
                <a:t>1. </a:t>
              </a:r>
              <a:r>
                <a:rPr kumimoji="0" lang="ko-KR" altLang="en-US" sz="1200" dirty="0" smtClean="0">
                  <a:latin typeface="HY헤드라인M" panose="02030600000101010101" pitchFamily="18" charset="-127"/>
                  <a:ea typeface="HY헤드라인M" panose="02030600000101010101" pitchFamily="18" charset="-127"/>
                </a:rPr>
                <a:t>선형 설계 및 도면 승인</a:t>
              </a:r>
              <a:endParaRPr kumimoji="0" lang="ko-KR" altLang="en-US" sz="1200" dirty="0">
                <a:latin typeface="HY헤드라인M" panose="02030600000101010101" pitchFamily="18" charset="-127"/>
                <a:ea typeface="HY헤드라인M" panose="02030600000101010101" pitchFamily="18" charset="-127"/>
              </a:endParaRPr>
            </a:p>
          </p:txBody>
        </p:sp>
        <p:sp>
          <p:nvSpPr>
            <p:cNvPr id="10" name="TextBox 37">
              <a:extLst>
                <a:ext uri="{FF2B5EF4-FFF2-40B4-BE49-F238E27FC236}">
                  <a16:creationId xmlns:a16="http://schemas.microsoft.com/office/drawing/2014/main" xmlns="" id="{9EF24191-4A31-4E8F-84B7-C345ADF08F80}"/>
                </a:ext>
              </a:extLst>
            </p:cNvPr>
            <p:cNvSpPr txBox="1">
              <a:spLocks noChangeArrowheads="1"/>
            </p:cNvSpPr>
            <p:nvPr/>
          </p:nvSpPr>
          <p:spPr bwMode="auto">
            <a:xfrm>
              <a:off x="5382641" y="1759666"/>
              <a:ext cx="11986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200" dirty="0" smtClean="0">
                  <a:latin typeface="HY헤드라인M" panose="02030600000101010101" pitchFamily="18" charset="-127"/>
                  <a:ea typeface="HY헤드라인M" panose="02030600000101010101" pitchFamily="18" charset="-127"/>
                </a:rPr>
                <a:t>3. </a:t>
              </a:r>
              <a:r>
                <a:rPr kumimoji="0" lang="ko-KR" altLang="en-US" sz="1200" dirty="0" smtClean="0">
                  <a:latin typeface="HY헤드라인M" panose="02030600000101010101" pitchFamily="18" charset="-127"/>
                  <a:ea typeface="HY헤드라인M" panose="02030600000101010101" pitchFamily="18" charset="-127"/>
                </a:rPr>
                <a:t>수입 검사</a:t>
              </a:r>
              <a:endParaRPr kumimoji="0" lang="ko-KR" altLang="en-US" sz="1200" dirty="0">
                <a:latin typeface="HY헤드라인M" panose="02030600000101010101" pitchFamily="18" charset="-127"/>
                <a:ea typeface="HY헤드라인M" panose="02030600000101010101" pitchFamily="18" charset="-127"/>
              </a:endParaRPr>
            </a:p>
          </p:txBody>
        </p:sp>
        <p:sp>
          <p:nvSpPr>
            <p:cNvPr id="15" name="TextBox 63">
              <a:extLst>
                <a:ext uri="{FF2B5EF4-FFF2-40B4-BE49-F238E27FC236}">
                  <a16:creationId xmlns:a16="http://schemas.microsoft.com/office/drawing/2014/main" xmlns="" id="{44515DCC-0A69-4411-A425-8CA85C28AAD6}"/>
                </a:ext>
              </a:extLst>
            </p:cNvPr>
            <p:cNvSpPr txBox="1">
              <a:spLocks noChangeArrowheads="1"/>
            </p:cNvSpPr>
            <p:nvPr/>
          </p:nvSpPr>
          <p:spPr bwMode="auto">
            <a:xfrm>
              <a:off x="3202217" y="1758772"/>
              <a:ext cx="12467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smtClean="0">
                  <a:latin typeface="HY헤드라인M" panose="02030600000101010101" pitchFamily="18" charset="-127"/>
                  <a:ea typeface="HY헤드라인M" panose="02030600000101010101" pitchFamily="18" charset="-127"/>
                </a:rPr>
                <a:t>2. </a:t>
              </a:r>
              <a:r>
                <a:rPr kumimoji="0" lang="ko-KR" altLang="en-US" sz="1200" dirty="0" smtClean="0">
                  <a:latin typeface="HY헤드라인M" panose="02030600000101010101" pitchFamily="18" charset="-127"/>
                  <a:ea typeface="HY헤드라인M" panose="02030600000101010101" pitchFamily="18" charset="-127"/>
                </a:rPr>
                <a:t>원재료 </a:t>
              </a:r>
              <a:r>
                <a:rPr kumimoji="0" lang="ko-KR" altLang="en-US" sz="1200" dirty="0">
                  <a:latin typeface="HY헤드라인M" panose="02030600000101010101" pitchFamily="18" charset="-127"/>
                  <a:ea typeface="HY헤드라인M" panose="02030600000101010101" pitchFamily="18" charset="-127"/>
                </a:rPr>
                <a:t>입고</a:t>
              </a:r>
            </a:p>
          </p:txBody>
        </p:sp>
        <p:sp>
          <p:nvSpPr>
            <p:cNvPr id="25" name="TextBox 19">
              <a:extLst>
                <a:ext uri="{FF2B5EF4-FFF2-40B4-BE49-F238E27FC236}">
                  <a16:creationId xmlns:a16="http://schemas.microsoft.com/office/drawing/2014/main" xmlns="" id="{0CC02E06-9188-424F-AADF-AAF352FDBB96}"/>
                </a:ext>
              </a:extLst>
            </p:cNvPr>
            <p:cNvSpPr txBox="1"/>
            <p:nvPr/>
          </p:nvSpPr>
          <p:spPr>
            <a:xfrm>
              <a:off x="517165" y="3092129"/>
              <a:ext cx="1768433" cy="769441"/>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구조설계</a:t>
              </a:r>
              <a:r>
                <a:rPr lang="en-US" altLang="ko-KR" dirty="0" smtClean="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구조 해석</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재질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속도 및 승선 인원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엔진 사양 확인</a:t>
              </a:r>
              <a:endParaRPr lang="ko-KR" altLang="en-US" dirty="0">
                <a:latin typeface="HY헤드라인M" pitchFamily="18" charset="-127"/>
                <a:ea typeface="HY헤드라인M" pitchFamily="18" charset="-127"/>
              </a:endParaRPr>
            </a:p>
          </p:txBody>
        </p:sp>
        <p:sp>
          <p:nvSpPr>
            <p:cNvPr id="26" name="TextBox 20">
              <a:extLst>
                <a:ext uri="{FF2B5EF4-FFF2-40B4-BE49-F238E27FC236}">
                  <a16:creationId xmlns:a16="http://schemas.microsoft.com/office/drawing/2014/main" xmlns="" id="{F9A5DFE0-2A14-4C28-9162-A501FC3B3655}"/>
                </a:ext>
              </a:extLst>
            </p:cNvPr>
            <p:cNvSpPr txBox="1"/>
            <p:nvPr/>
          </p:nvSpPr>
          <p:spPr>
            <a:xfrm>
              <a:off x="4953650" y="3259907"/>
              <a:ext cx="1393330" cy="600164"/>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원자재 </a:t>
              </a:r>
              <a:r>
                <a:rPr lang="ko-KR" altLang="en-US" dirty="0">
                  <a:latin typeface="HY헤드라인M" pitchFamily="18" charset="-127"/>
                  <a:ea typeface="HY헤드라인M" pitchFamily="18" charset="-127"/>
                </a:rPr>
                <a:t>확인</a:t>
              </a:r>
              <a:endParaRPr lang="en-US" altLang="ko-KR" dirty="0">
                <a:latin typeface="HY헤드라인M" pitchFamily="18" charset="-127"/>
                <a:ea typeface="HY헤드라인M" pitchFamily="18" charset="-127"/>
              </a:endParaRPr>
            </a:p>
            <a:p>
              <a:pPr>
                <a:buFontTx/>
                <a:buChar char="-"/>
                <a:defRPr/>
              </a:pPr>
              <a:r>
                <a:rPr lang="ko-KR" altLang="en-US" dirty="0" smtClean="0">
                  <a:latin typeface="HY헤드라인M" pitchFamily="18" charset="-127"/>
                  <a:ea typeface="HY헤드라인M" pitchFamily="18" charset="-127"/>
                </a:rPr>
                <a:t> 수지 성분 확인</a:t>
              </a:r>
              <a:endParaRPr lang="en-US" altLang="ko-KR" dirty="0" smtClean="0">
                <a:latin typeface="HY헤드라인M" pitchFamily="18" charset="-127"/>
                <a:ea typeface="HY헤드라인M" pitchFamily="18" charset="-127"/>
              </a:endParaRPr>
            </a:p>
            <a:p>
              <a:pPr marL="171450" indent="-171450">
                <a:defRPr/>
              </a:pPr>
              <a:r>
                <a:rPr lang="en-US" altLang="ko-KR" dirty="0" smtClean="0">
                  <a:latin typeface="HY헤드라인M" pitchFamily="18" charset="-127"/>
                  <a:ea typeface="HY헤드라인M" pitchFamily="18" charset="-127"/>
                </a:rPr>
                <a:t>- </a:t>
              </a:r>
              <a:r>
                <a:rPr lang="ko-KR" altLang="en-US" dirty="0" err="1" smtClean="0">
                  <a:latin typeface="HY헤드라인M" pitchFamily="18" charset="-127"/>
                  <a:ea typeface="HY헤드라인M" pitchFamily="18" charset="-127"/>
                </a:rPr>
                <a:t>겔코트</a:t>
              </a:r>
              <a:r>
                <a:rPr lang="ko-KR" altLang="en-US" dirty="0" smtClean="0">
                  <a:latin typeface="HY헤드라인M" pitchFamily="18" charset="-127"/>
                  <a:ea typeface="HY헤드라인M" pitchFamily="18" charset="-127"/>
                </a:rPr>
                <a:t> 성분 확인</a:t>
              </a:r>
              <a:endParaRPr lang="en-US" altLang="ko-KR" dirty="0" smtClean="0">
                <a:latin typeface="HY헤드라인M" pitchFamily="18" charset="-127"/>
                <a:ea typeface="HY헤드라인M" pitchFamily="18" charset="-127"/>
              </a:endParaRPr>
            </a:p>
          </p:txBody>
        </p:sp>
        <p:sp>
          <p:nvSpPr>
            <p:cNvPr id="27" name="TextBox 24">
              <a:extLst>
                <a:ext uri="{FF2B5EF4-FFF2-40B4-BE49-F238E27FC236}">
                  <a16:creationId xmlns:a16="http://schemas.microsoft.com/office/drawing/2014/main" xmlns="" id="{ECE2F13F-F7A4-4096-98DA-A647112A9D93}"/>
                </a:ext>
              </a:extLst>
            </p:cNvPr>
            <p:cNvSpPr txBox="1"/>
            <p:nvPr/>
          </p:nvSpPr>
          <p:spPr>
            <a:xfrm>
              <a:off x="2094168" y="5685632"/>
              <a:ext cx="1252266" cy="600164"/>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err="1" smtClean="0">
                  <a:latin typeface="HY헤드라인M" pitchFamily="18" charset="-127"/>
                  <a:ea typeface="HY헤드라인M" pitchFamily="18" charset="-127"/>
                </a:rPr>
                <a:t>도포량</a:t>
              </a:r>
              <a:r>
                <a:rPr lang="ko-KR" altLang="en-US" dirty="0" smtClean="0">
                  <a:latin typeface="HY헤드라인M" pitchFamily="18" charset="-127"/>
                  <a:ea typeface="HY헤드라인M" pitchFamily="18" charset="-127"/>
                </a:rPr>
                <a:t>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도포 두께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두께 품질 검사</a:t>
              </a:r>
              <a:endParaRPr lang="en-US" altLang="ko-KR" dirty="0">
                <a:latin typeface="HY헤드라인M" pitchFamily="18" charset="-127"/>
                <a:ea typeface="HY헤드라인M" pitchFamily="18" charset="-127"/>
              </a:endParaRPr>
            </a:p>
          </p:txBody>
        </p:sp>
        <p:sp>
          <p:nvSpPr>
            <p:cNvPr id="28" name="TextBox 26">
              <a:extLst>
                <a:ext uri="{FF2B5EF4-FFF2-40B4-BE49-F238E27FC236}">
                  <a16:creationId xmlns:a16="http://schemas.microsoft.com/office/drawing/2014/main" xmlns="" id="{3CA10DF8-A14A-4C50-A6E6-8115A8B29A46}"/>
                </a:ext>
              </a:extLst>
            </p:cNvPr>
            <p:cNvSpPr txBox="1"/>
            <p:nvPr/>
          </p:nvSpPr>
          <p:spPr>
            <a:xfrm>
              <a:off x="4068474" y="5672665"/>
              <a:ext cx="1627369" cy="430887"/>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 수지 </a:t>
              </a:r>
              <a:r>
                <a:rPr lang="ko-KR" altLang="en-US" dirty="0" err="1" smtClean="0">
                  <a:latin typeface="HY헤드라인M" pitchFamily="18" charset="-127"/>
                  <a:ea typeface="HY헤드라인M" pitchFamily="18" charset="-127"/>
                </a:rPr>
                <a:t>적층</a:t>
              </a:r>
              <a:r>
                <a:rPr lang="ko-KR" altLang="en-US" dirty="0" smtClean="0">
                  <a:latin typeface="HY헤드라인M" pitchFamily="18" charset="-127"/>
                  <a:ea typeface="HY헤드라인M" pitchFamily="18" charset="-127"/>
                </a:rPr>
                <a:t> 두께 확인</a:t>
              </a:r>
              <a:endParaRPr lang="en-US" altLang="ko-KR" dirty="0">
                <a:latin typeface="HY헤드라인M" pitchFamily="18" charset="-127"/>
                <a:ea typeface="HY헤드라인M" pitchFamily="18" charset="-127"/>
              </a:endParaRPr>
            </a:p>
            <a:p>
              <a:pPr marL="171450" indent="-171450">
                <a:buFontTx/>
                <a:buChar char="-"/>
                <a:defRPr/>
              </a:pPr>
              <a:r>
                <a:rPr lang="ko-KR" altLang="en-US" dirty="0" smtClean="0">
                  <a:latin typeface="HY헤드라인M" pitchFamily="18" charset="-127"/>
                  <a:ea typeface="HY헤드라인M" pitchFamily="18" charset="-127"/>
                </a:rPr>
                <a:t>외관 확인</a:t>
              </a:r>
              <a:endParaRPr lang="en-US" altLang="ko-KR" dirty="0">
                <a:latin typeface="HY헤드라인M" pitchFamily="18" charset="-127"/>
                <a:ea typeface="HY헤드라인M" pitchFamily="18" charset="-127"/>
              </a:endParaRPr>
            </a:p>
          </p:txBody>
        </p:sp>
        <p:pic>
          <p:nvPicPr>
            <p:cNvPr id="37" name="Picture 61" descr="MCj03183520000[1]">
              <a:extLst>
                <a:ext uri="{FF2B5EF4-FFF2-40B4-BE49-F238E27FC236}">
                  <a16:creationId xmlns:a16="http://schemas.microsoft.com/office/drawing/2014/main" xmlns="" id="{865DD212-9678-4104-AAF4-A1DBC7F3E7F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3319877" y="2628369"/>
              <a:ext cx="1068804" cy="5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4" name="TextBox 41">
              <a:extLst>
                <a:ext uri="{FF2B5EF4-FFF2-40B4-BE49-F238E27FC236}">
                  <a16:creationId xmlns:a16="http://schemas.microsoft.com/office/drawing/2014/main" xmlns="" id="{A038DA3E-1A33-470C-BDA2-667A39D48298}"/>
                </a:ext>
              </a:extLst>
            </p:cNvPr>
            <p:cNvSpPr txBox="1">
              <a:spLocks noChangeArrowheads="1"/>
            </p:cNvSpPr>
            <p:nvPr/>
          </p:nvSpPr>
          <p:spPr bwMode="auto">
            <a:xfrm>
              <a:off x="2369803" y="4027597"/>
              <a:ext cx="13145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200" dirty="0" smtClean="0">
                  <a:latin typeface="HY헤드라인M" panose="02030600000101010101" pitchFamily="18" charset="-127"/>
                  <a:ea typeface="HY헤드라인M" panose="02030600000101010101" pitchFamily="18" charset="-127"/>
                </a:rPr>
                <a:t>6. </a:t>
              </a:r>
              <a:r>
                <a:rPr kumimoji="0" lang="ko-KR" altLang="en-US" sz="1200" dirty="0" err="1" smtClean="0">
                  <a:latin typeface="HY헤드라인M" panose="02030600000101010101" pitchFamily="18" charset="-127"/>
                  <a:ea typeface="HY헤드라인M" panose="02030600000101010101" pitchFamily="18" charset="-127"/>
                </a:rPr>
                <a:t>겔코트</a:t>
              </a:r>
              <a:r>
                <a:rPr kumimoji="0" lang="ko-KR" altLang="en-US" sz="1200" dirty="0" smtClean="0">
                  <a:latin typeface="HY헤드라인M" panose="02030600000101010101" pitchFamily="18" charset="-127"/>
                  <a:ea typeface="HY헤드라인M" panose="02030600000101010101" pitchFamily="18" charset="-127"/>
                </a:rPr>
                <a:t> 도포</a:t>
              </a:r>
              <a:endParaRPr kumimoji="0" lang="ko-KR" altLang="en-US" sz="1200" dirty="0">
                <a:latin typeface="HY헤드라인M" panose="02030600000101010101" pitchFamily="18" charset="-127"/>
                <a:ea typeface="HY헤드라인M" panose="02030600000101010101" pitchFamily="18" charset="-127"/>
              </a:endParaRPr>
            </a:p>
          </p:txBody>
        </p:sp>
        <p:sp>
          <p:nvSpPr>
            <p:cNvPr id="48" name="TextBox 37">
              <a:extLst>
                <a:ext uri="{FF2B5EF4-FFF2-40B4-BE49-F238E27FC236}">
                  <a16:creationId xmlns:a16="http://schemas.microsoft.com/office/drawing/2014/main" xmlns="" id="{94CA9AA2-184F-49FC-A5E3-C6B241B74F45}"/>
                </a:ext>
              </a:extLst>
            </p:cNvPr>
            <p:cNvSpPr txBox="1">
              <a:spLocks noChangeArrowheads="1"/>
            </p:cNvSpPr>
            <p:nvPr/>
          </p:nvSpPr>
          <p:spPr bwMode="auto">
            <a:xfrm>
              <a:off x="8001761" y="1700807"/>
              <a:ext cx="11986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200" dirty="0" smtClean="0">
                  <a:latin typeface="HY헤드라인M" panose="02030600000101010101" pitchFamily="18" charset="-127"/>
                  <a:ea typeface="HY헤드라인M" panose="02030600000101010101" pitchFamily="18" charset="-127"/>
                </a:rPr>
                <a:t>4. </a:t>
              </a:r>
              <a:r>
                <a:rPr kumimoji="0" lang="ko-KR" altLang="en-US" sz="1200" dirty="0" smtClean="0">
                  <a:latin typeface="HY헤드라인M" panose="02030600000101010101" pitchFamily="18" charset="-127"/>
                  <a:ea typeface="HY헤드라인M" panose="02030600000101010101" pitchFamily="18" charset="-127"/>
                </a:rPr>
                <a:t>목형 제작</a:t>
              </a:r>
              <a:endParaRPr kumimoji="0" lang="ko-KR" altLang="en-US" sz="1200" dirty="0">
                <a:latin typeface="HY헤드라인M" panose="02030600000101010101" pitchFamily="18" charset="-127"/>
                <a:ea typeface="HY헤드라인M" panose="02030600000101010101" pitchFamily="18" charset="-127"/>
              </a:endParaRPr>
            </a:p>
          </p:txBody>
        </p:sp>
        <p:sp>
          <p:nvSpPr>
            <p:cNvPr id="49" name="TextBox 20">
              <a:extLst>
                <a:ext uri="{FF2B5EF4-FFF2-40B4-BE49-F238E27FC236}">
                  <a16:creationId xmlns:a16="http://schemas.microsoft.com/office/drawing/2014/main" xmlns="" id="{DDD320D3-9E23-4A6D-B5E8-79E76AC51A38}"/>
                </a:ext>
              </a:extLst>
            </p:cNvPr>
            <p:cNvSpPr txBox="1"/>
            <p:nvPr/>
          </p:nvSpPr>
          <p:spPr>
            <a:xfrm>
              <a:off x="7616197" y="3138538"/>
              <a:ext cx="923651" cy="769441"/>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공수 </a:t>
              </a:r>
              <a:r>
                <a:rPr lang="ko-KR" altLang="en-US" dirty="0">
                  <a:latin typeface="HY헤드라인M" pitchFamily="18" charset="-127"/>
                  <a:ea typeface="HY헤드라인M" pitchFamily="18" charset="-127"/>
                </a:rPr>
                <a:t>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도면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외경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설비점검</a:t>
              </a:r>
            </a:p>
          </p:txBody>
        </p:sp>
        <p:sp>
          <p:nvSpPr>
            <p:cNvPr id="51" name="TextBox 24">
              <a:extLst>
                <a:ext uri="{FF2B5EF4-FFF2-40B4-BE49-F238E27FC236}">
                  <a16:creationId xmlns:a16="http://schemas.microsoft.com/office/drawing/2014/main" xmlns="" id="{58F42ABC-2C71-4125-A182-8080EC70B549}"/>
                </a:ext>
              </a:extLst>
            </p:cNvPr>
            <p:cNvSpPr txBox="1"/>
            <p:nvPr/>
          </p:nvSpPr>
          <p:spPr>
            <a:xfrm>
              <a:off x="406507" y="5528649"/>
              <a:ext cx="946093" cy="769441"/>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치수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CNC </a:t>
              </a:r>
              <a:r>
                <a:rPr lang="ko-KR" altLang="en-US" dirty="0" smtClean="0">
                  <a:latin typeface="HY헤드라인M" pitchFamily="18" charset="-127"/>
                  <a:ea typeface="HY헤드라인M" pitchFamily="18" charset="-127"/>
                </a:rPr>
                <a:t>가공 </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도포 확인</a:t>
              </a:r>
              <a:endParaRPr lang="en-US" altLang="ko-KR" dirty="0">
                <a:latin typeface="HY헤드라인M" pitchFamily="18" charset="-127"/>
                <a:ea typeface="HY헤드라인M" pitchFamily="18" charset="-127"/>
              </a:endParaRPr>
            </a:p>
            <a:p>
              <a:pPr marL="171450" indent="-171450">
                <a:defRPr/>
              </a:pPr>
              <a:r>
                <a:rPr lang="en-US" altLang="ko-KR" dirty="0" smtClean="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공정 </a:t>
              </a:r>
              <a:r>
                <a:rPr lang="ko-KR" altLang="en-US" dirty="0">
                  <a:latin typeface="HY헤드라인M" pitchFamily="18" charset="-127"/>
                  <a:ea typeface="HY헤드라인M" pitchFamily="18" charset="-127"/>
                </a:rPr>
                <a:t>검사</a:t>
              </a:r>
            </a:p>
          </p:txBody>
        </p:sp>
        <p:sp>
          <p:nvSpPr>
            <p:cNvPr id="54" name="TextBox 41">
              <a:extLst>
                <a:ext uri="{FF2B5EF4-FFF2-40B4-BE49-F238E27FC236}">
                  <a16:creationId xmlns:a16="http://schemas.microsoft.com/office/drawing/2014/main" xmlns="" id="{DA5D47AB-0B90-4B68-AB1F-EFE4D1C16EEB}"/>
                </a:ext>
              </a:extLst>
            </p:cNvPr>
            <p:cNvSpPr txBox="1">
              <a:spLocks noChangeArrowheads="1"/>
            </p:cNvSpPr>
            <p:nvPr/>
          </p:nvSpPr>
          <p:spPr bwMode="auto">
            <a:xfrm>
              <a:off x="470053" y="4027597"/>
              <a:ext cx="13145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200" dirty="0" smtClean="0">
                  <a:latin typeface="HY헤드라인M" panose="02030600000101010101" pitchFamily="18" charset="-127"/>
                  <a:ea typeface="HY헤드라인M" panose="02030600000101010101" pitchFamily="18" charset="-127"/>
                </a:rPr>
                <a:t>5. </a:t>
              </a:r>
              <a:r>
                <a:rPr kumimoji="0" lang="ko-KR" altLang="en-US" sz="1200" dirty="0" smtClean="0">
                  <a:latin typeface="HY헤드라인M" panose="02030600000101010101" pitchFamily="18" charset="-127"/>
                  <a:ea typeface="HY헤드라인M" panose="02030600000101010101" pitchFamily="18" charset="-127"/>
                </a:rPr>
                <a:t>도포 및 </a:t>
              </a:r>
              <a:r>
                <a:rPr kumimoji="0" lang="ko-KR" altLang="en-US" sz="1200" dirty="0" err="1" smtClean="0">
                  <a:latin typeface="HY헤드라인M" panose="02030600000101010101" pitchFamily="18" charset="-127"/>
                  <a:ea typeface="HY헤드라인M" panose="02030600000101010101" pitchFamily="18" charset="-127"/>
                </a:rPr>
                <a:t>샌딩</a:t>
              </a:r>
              <a:endParaRPr kumimoji="0" lang="ko-KR" altLang="en-US" sz="1200" dirty="0">
                <a:latin typeface="HY헤드라인M" panose="02030600000101010101" pitchFamily="18" charset="-127"/>
                <a:ea typeface="HY헤드라인M" panose="02030600000101010101" pitchFamily="18" charset="-127"/>
              </a:endParaRPr>
            </a:p>
          </p:txBody>
        </p:sp>
        <p:pic>
          <p:nvPicPr>
            <p:cNvPr id="57" name="그림 56" descr="KakaoTalk_20191121_141209775.png"/>
            <p:cNvPicPr>
              <a:picLocks noChangeAspect="1"/>
            </p:cNvPicPr>
            <p:nvPr/>
          </p:nvPicPr>
          <p:blipFill>
            <a:blip r:embed="rId3" cstate="print"/>
            <a:stretch>
              <a:fillRect/>
            </a:stretch>
          </p:blipFill>
          <p:spPr>
            <a:xfrm>
              <a:off x="413390" y="2035892"/>
              <a:ext cx="2418269" cy="1080000"/>
            </a:xfrm>
            <a:prstGeom prst="rect">
              <a:avLst/>
            </a:prstGeom>
          </p:spPr>
        </p:pic>
        <p:pic>
          <p:nvPicPr>
            <p:cNvPr id="58" name="그림 57" descr="20181016_092050.jpg"/>
            <p:cNvPicPr>
              <a:picLocks noChangeAspect="1"/>
            </p:cNvPicPr>
            <p:nvPr/>
          </p:nvPicPr>
          <p:blipFill rotWithShape="1">
            <a:blip r:embed="rId4" cstate="email"/>
            <a:srcRect t="23096"/>
            <a:stretch/>
          </p:blipFill>
          <p:spPr>
            <a:xfrm>
              <a:off x="7537524" y="2063725"/>
              <a:ext cx="1976220" cy="1052166"/>
            </a:xfrm>
            <a:prstGeom prst="rect">
              <a:avLst/>
            </a:prstGeom>
          </p:spPr>
        </p:pic>
        <p:pic>
          <p:nvPicPr>
            <p:cNvPr id="59" name="그림 58" descr="20181016_092024.jpg"/>
            <p:cNvPicPr>
              <a:picLocks noChangeAspect="1"/>
            </p:cNvPicPr>
            <p:nvPr/>
          </p:nvPicPr>
          <p:blipFill>
            <a:blip r:embed="rId5" cstate="email"/>
            <a:stretch>
              <a:fillRect/>
            </a:stretch>
          </p:blipFill>
          <p:spPr>
            <a:xfrm>
              <a:off x="343264" y="4376521"/>
              <a:ext cx="1560000" cy="1080000"/>
            </a:xfrm>
            <a:prstGeom prst="rect">
              <a:avLst/>
            </a:prstGeom>
          </p:spPr>
        </p:pic>
        <p:pic>
          <p:nvPicPr>
            <p:cNvPr id="60" name="그림 59" descr="20181016_080307.jpg"/>
            <p:cNvPicPr>
              <a:picLocks noChangeAspect="1"/>
            </p:cNvPicPr>
            <p:nvPr/>
          </p:nvPicPr>
          <p:blipFill>
            <a:blip r:embed="rId6" cstate="email"/>
            <a:stretch>
              <a:fillRect/>
            </a:stretch>
          </p:blipFill>
          <p:spPr>
            <a:xfrm>
              <a:off x="2060028" y="4376521"/>
              <a:ext cx="1608750" cy="1080000"/>
            </a:xfrm>
            <a:prstGeom prst="rect">
              <a:avLst/>
            </a:prstGeom>
          </p:spPr>
        </p:pic>
        <p:pic>
          <p:nvPicPr>
            <p:cNvPr id="61" name="그림 60" descr="20181016_092107.jpg"/>
            <p:cNvPicPr>
              <a:picLocks noChangeAspect="1"/>
            </p:cNvPicPr>
            <p:nvPr/>
          </p:nvPicPr>
          <p:blipFill>
            <a:blip r:embed="rId7" cstate="email"/>
            <a:stretch>
              <a:fillRect/>
            </a:stretch>
          </p:blipFill>
          <p:spPr>
            <a:xfrm>
              <a:off x="3967651" y="4349362"/>
              <a:ext cx="1829171" cy="1179287"/>
            </a:xfrm>
            <a:prstGeom prst="rect">
              <a:avLst/>
            </a:prstGeom>
          </p:spPr>
        </p:pic>
        <p:sp>
          <p:nvSpPr>
            <p:cNvPr id="62" name="TextBox 48">
              <a:extLst>
                <a:ext uri="{FF2B5EF4-FFF2-40B4-BE49-F238E27FC236}">
                  <a16:creationId xmlns:a16="http://schemas.microsoft.com/office/drawing/2014/main" xmlns="" id="{2B5AC77A-35CE-42C1-865C-6C1DBFECA922}"/>
                </a:ext>
              </a:extLst>
            </p:cNvPr>
            <p:cNvSpPr txBox="1">
              <a:spLocks noChangeArrowheads="1"/>
            </p:cNvSpPr>
            <p:nvPr/>
          </p:nvSpPr>
          <p:spPr bwMode="auto">
            <a:xfrm>
              <a:off x="6046890" y="4027514"/>
              <a:ext cx="14821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smtClean="0">
                  <a:latin typeface="HY헤드라인M" panose="02030600000101010101" pitchFamily="18" charset="-127"/>
                  <a:ea typeface="HY헤드라인M" panose="02030600000101010101" pitchFamily="18" charset="-127"/>
                </a:rPr>
                <a:t>8. </a:t>
              </a:r>
              <a:r>
                <a:rPr kumimoji="0" lang="ko-KR" altLang="en-US" sz="1200" dirty="0" smtClean="0">
                  <a:latin typeface="HY헤드라인M" panose="02030600000101010101" pitchFamily="18" charset="-127"/>
                  <a:ea typeface="HY헤드라인M" panose="02030600000101010101" pitchFamily="18" charset="-127"/>
                </a:rPr>
                <a:t>완제품 및 검사</a:t>
              </a:r>
              <a:endParaRPr kumimoji="0" lang="ko-KR" altLang="en-US" sz="1200" dirty="0">
                <a:latin typeface="HY헤드라인M" panose="02030600000101010101" pitchFamily="18" charset="-127"/>
                <a:ea typeface="HY헤드라인M" panose="02030600000101010101" pitchFamily="18" charset="-127"/>
              </a:endParaRPr>
            </a:p>
          </p:txBody>
        </p:sp>
        <p:pic>
          <p:nvPicPr>
            <p:cNvPr id="65" name="그림 64" descr="20181016_075846.jpg"/>
            <p:cNvPicPr>
              <a:picLocks noChangeAspect="1"/>
            </p:cNvPicPr>
            <p:nvPr/>
          </p:nvPicPr>
          <p:blipFill>
            <a:blip r:embed="rId8" cstate="email"/>
            <a:stretch>
              <a:fillRect/>
            </a:stretch>
          </p:blipFill>
          <p:spPr>
            <a:xfrm>
              <a:off x="5974882" y="4376521"/>
              <a:ext cx="1716191" cy="1224136"/>
            </a:xfrm>
            <a:prstGeom prst="rect">
              <a:avLst/>
            </a:prstGeom>
          </p:spPr>
        </p:pic>
        <p:sp>
          <p:nvSpPr>
            <p:cNvPr id="66" name="TextBox 26">
              <a:extLst>
                <a:ext uri="{FF2B5EF4-FFF2-40B4-BE49-F238E27FC236}">
                  <a16:creationId xmlns:a16="http://schemas.microsoft.com/office/drawing/2014/main" xmlns="" id="{3CA10DF8-A14A-4C50-A6E6-8115A8B29A46}"/>
                </a:ext>
              </a:extLst>
            </p:cNvPr>
            <p:cNvSpPr txBox="1"/>
            <p:nvPr/>
          </p:nvSpPr>
          <p:spPr>
            <a:xfrm>
              <a:off x="6118898" y="5672665"/>
              <a:ext cx="1252266" cy="600164"/>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품번확인</a:t>
              </a:r>
              <a:endParaRPr lang="en-US" altLang="ko-KR" dirty="0">
                <a:latin typeface="HY헤드라인M" pitchFamily="18" charset="-127"/>
                <a:ea typeface="HY헤드라인M" pitchFamily="18" charset="-127"/>
              </a:endParaRPr>
            </a:p>
            <a:p>
              <a:pPr marL="171450" indent="-171450">
                <a:defRPr/>
              </a:pPr>
              <a:r>
                <a:rPr lang="en-US" altLang="ko-KR" dirty="0" smtClean="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외관확인</a:t>
              </a:r>
              <a:endParaRPr lang="en-US" altLang="ko-KR" dirty="0">
                <a:latin typeface="HY헤드라인M" pitchFamily="18" charset="-127"/>
                <a:ea typeface="HY헤드라인M" pitchFamily="18" charset="-127"/>
              </a:endParaRPr>
            </a:p>
            <a:p>
              <a:pPr marL="171450" indent="-171450">
                <a:defRPr/>
              </a:pPr>
              <a:r>
                <a:rPr lang="en-US" altLang="ko-KR" dirty="0" smtClean="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중요 </a:t>
              </a:r>
              <a:r>
                <a:rPr lang="ko-KR" altLang="en-US" dirty="0">
                  <a:latin typeface="HY헤드라인M" pitchFamily="18" charset="-127"/>
                  <a:ea typeface="HY헤드라인M" pitchFamily="18" charset="-127"/>
                </a:rPr>
                <a:t>치수 확인</a:t>
              </a:r>
            </a:p>
          </p:txBody>
        </p:sp>
        <p:pic>
          <p:nvPicPr>
            <p:cNvPr id="70" name="_x223948672" descr="EMB000022b0bd47"/>
            <p:cNvPicPr>
              <a:picLocks noChangeAspect="1" noChangeArrowheads="1"/>
            </p:cNvPicPr>
            <p:nvPr/>
          </p:nvPicPr>
          <p:blipFill>
            <a:blip r:embed="rId9" cstate="print"/>
            <a:srcRect/>
            <a:stretch>
              <a:fillRect/>
            </a:stretch>
          </p:blipFill>
          <p:spPr bwMode="auto">
            <a:xfrm>
              <a:off x="7902974" y="4754307"/>
              <a:ext cx="1739363" cy="1206390"/>
            </a:xfrm>
            <a:prstGeom prst="rect">
              <a:avLst/>
            </a:prstGeom>
            <a:noFill/>
          </p:spPr>
        </p:pic>
        <p:sp>
          <p:nvSpPr>
            <p:cNvPr id="72" name="직사각형 71"/>
            <p:cNvSpPr/>
            <p:nvPr/>
          </p:nvSpPr>
          <p:spPr>
            <a:xfrm>
              <a:off x="3202217" y="1700806"/>
              <a:ext cx="1246727" cy="22322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3" name="직사각형 72"/>
            <p:cNvSpPr/>
            <p:nvPr/>
          </p:nvSpPr>
          <p:spPr>
            <a:xfrm>
              <a:off x="299825" y="1700807"/>
              <a:ext cx="2696259" cy="22322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4" name="직사각형 73"/>
            <p:cNvSpPr/>
            <p:nvPr/>
          </p:nvSpPr>
          <p:spPr>
            <a:xfrm>
              <a:off x="4664968" y="1700807"/>
              <a:ext cx="2517873" cy="22322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rotWithShape="1">
            <a:blip r:embed="rId10" cstate="print">
              <a:extLst>
                <a:ext uri="{28A0092B-C50C-407E-A947-70E740481C1C}">
                  <a14:useLocalDpi xmlns:a14="http://schemas.microsoft.com/office/drawing/2010/main" val="0"/>
                </a:ext>
              </a:extLst>
            </a:blip>
            <a:srcRect r="2386"/>
            <a:stretch/>
          </p:blipFill>
          <p:spPr>
            <a:xfrm>
              <a:off x="4789301" y="2063725"/>
              <a:ext cx="2296132" cy="1143050"/>
            </a:xfrm>
            <a:prstGeom prst="rect">
              <a:avLst/>
            </a:prstGeom>
          </p:spPr>
        </p:pic>
        <p:sp>
          <p:nvSpPr>
            <p:cNvPr id="75" name="직사각형 74"/>
            <p:cNvSpPr/>
            <p:nvPr/>
          </p:nvSpPr>
          <p:spPr>
            <a:xfrm>
              <a:off x="7389138" y="1687906"/>
              <a:ext cx="2315291" cy="22322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6" name="직사각형 75"/>
            <p:cNvSpPr/>
            <p:nvPr/>
          </p:nvSpPr>
          <p:spPr>
            <a:xfrm>
              <a:off x="292653" y="4016480"/>
              <a:ext cx="1667778" cy="25202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7" name="직사각형 76"/>
            <p:cNvSpPr/>
            <p:nvPr/>
          </p:nvSpPr>
          <p:spPr>
            <a:xfrm>
              <a:off x="2000672" y="4016481"/>
              <a:ext cx="1871109" cy="25202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8" name="직사각형 77"/>
            <p:cNvSpPr/>
            <p:nvPr/>
          </p:nvSpPr>
          <p:spPr>
            <a:xfrm>
              <a:off x="3944888" y="4016481"/>
              <a:ext cx="1871109" cy="25202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9" name="TextBox 41">
              <a:extLst>
                <a:ext uri="{FF2B5EF4-FFF2-40B4-BE49-F238E27FC236}">
                  <a16:creationId xmlns:a16="http://schemas.microsoft.com/office/drawing/2014/main" xmlns="" id="{A038DA3E-1A33-470C-BDA2-667A39D48298}"/>
                </a:ext>
              </a:extLst>
            </p:cNvPr>
            <p:cNvSpPr txBox="1">
              <a:spLocks noChangeArrowheads="1"/>
            </p:cNvSpPr>
            <p:nvPr/>
          </p:nvSpPr>
          <p:spPr bwMode="auto">
            <a:xfrm>
              <a:off x="3910980" y="4027597"/>
              <a:ext cx="20024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200" dirty="0" smtClean="0">
                  <a:latin typeface="HY헤드라인M" panose="02030600000101010101" pitchFamily="18" charset="-127"/>
                  <a:ea typeface="HY헤드라인M" panose="02030600000101010101" pitchFamily="18" charset="-127"/>
                </a:rPr>
                <a:t>7. </a:t>
              </a:r>
              <a:r>
                <a:rPr kumimoji="0" lang="ko-KR" altLang="en-US" sz="1200" dirty="0" smtClean="0">
                  <a:latin typeface="HY헤드라인M" panose="02030600000101010101" pitchFamily="18" charset="-127"/>
                  <a:ea typeface="HY헤드라인M" panose="02030600000101010101" pitchFamily="18" charset="-127"/>
                </a:rPr>
                <a:t>수지 </a:t>
              </a:r>
              <a:r>
                <a:rPr kumimoji="0" lang="ko-KR" altLang="en-US" sz="1200" dirty="0" err="1" smtClean="0">
                  <a:latin typeface="HY헤드라인M" panose="02030600000101010101" pitchFamily="18" charset="-127"/>
                  <a:ea typeface="HY헤드라인M" panose="02030600000101010101" pitchFamily="18" charset="-127"/>
                </a:rPr>
                <a:t>적층</a:t>
              </a:r>
              <a:r>
                <a:rPr kumimoji="0" lang="ko-KR" altLang="en-US" sz="1200" dirty="0" smtClean="0">
                  <a:latin typeface="HY헤드라인M" panose="02030600000101010101" pitchFamily="18" charset="-127"/>
                  <a:ea typeface="HY헤드라인M" panose="02030600000101010101" pitchFamily="18" charset="-127"/>
                </a:rPr>
                <a:t> 및 </a:t>
              </a:r>
              <a:r>
                <a:rPr kumimoji="0" lang="ko-KR" altLang="en-US" sz="1200" dirty="0" err="1" smtClean="0">
                  <a:latin typeface="HY헤드라인M" panose="02030600000101010101" pitchFamily="18" charset="-127"/>
                  <a:ea typeface="HY헤드라인M" panose="02030600000101010101" pitchFamily="18" charset="-127"/>
                </a:rPr>
                <a:t>몰드</a:t>
              </a:r>
              <a:r>
                <a:rPr kumimoji="0" lang="ko-KR" altLang="en-US" sz="1200" dirty="0" smtClean="0">
                  <a:latin typeface="HY헤드라인M" panose="02030600000101010101" pitchFamily="18" charset="-127"/>
                  <a:ea typeface="HY헤드라인M" panose="02030600000101010101" pitchFamily="18" charset="-127"/>
                </a:rPr>
                <a:t> 제작</a:t>
              </a:r>
              <a:endParaRPr kumimoji="0" lang="ko-KR" altLang="en-US" sz="1200" dirty="0">
                <a:latin typeface="HY헤드라인M" panose="02030600000101010101" pitchFamily="18" charset="-127"/>
                <a:ea typeface="HY헤드라인M" panose="02030600000101010101" pitchFamily="18" charset="-127"/>
              </a:endParaRPr>
            </a:p>
          </p:txBody>
        </p:sp>
        <p:sp>
          <p:nvSpPr>
            <p:cNvPr id="80" name="직사각형 79"/>
            <p:cNvSpPr/>
            <p:nvPr/>
          </p:nvSpPr>
          <p:spPr>
            <a:xfrm>
              <a:off x="5889104" y="4016481"/>
              <a:ext cx="1871109" cy="25202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1" name="직사각형 80"/>
            <p:cNvSpPr/>
            <p:nvPr/>
          </p:nvSpPr>
          <p:spPr>
            <a:xfrm>
              <a:off x="7833320" y="4005064"/>
              <a:ext cx="1871109" cy="25202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TextBox 48">
              <a:extLst>
                <a:ext uri="{FF2B5EF4-FFF2-40B4-BE49-F238E27FC236}">
                  <a16:creationId xmlns:a16="http://schemas.microsoft.com/office/drawing/2014/main" xmlns="" id="{2B5AC77A-35CE-42C1-865C-6C1DBFECA922}"/>
                </a:ext>
              </a:extLst>
            </p:cNvPr>
            <p:cNvSpPr txBox="1">
              <a:spLocks noChangeArrowheads="1"/>
            </p:cNvSpPr>
            <p:nvPr/>
          </p:nvSpPr>
          <p:spPr bwMode="auto">
            <a:xfrm>
              <a:off x="8027791" y="4027514"/>
              <a:ext cx="14821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9</a:t>
              </a:r>
              <a:r>
                <a:rPr kumimoji="0" lang="en-US" altLang="ko-KR" sz="1200" dirty="0" smtClean="0">
                  <a:latin typeface="HY헤드라인M" panose="02030600000101010101" pitchFamily="18" charset="-127"/>
                  <a:ea typeface="HY헤드라인M" panose="02030600000101010101" pitchFamily="18" charset="-127"/>
                </a:rPr>
                <a:t>. </a:t>
              </a:r>
              <a:r>
                <a:rPr kumimoji="0" lang="ko-KR" altLang="en-US" sz="1200" dirty="0" smtClean="0">
                  <a:latin typeface="HY헤드라인M" panose="02030600000101010101" pitchFamily="18" charset="-127"/>
                  <a:ea typeface="HY헤드라인M" panose="02030600000101010101" pitchFamily="18" charset="-127"/>
                </a:rPr>
                <a:t>출하</a:t>
              </a:r>
              <a:r>
                <a:rPr kumimoji="0" lang="en-US" altLang="ko-KR" sz="1200" dirty="0" smtClean="0">
                  <a:latin typeface="HY헤드라인M" panose="02030600000101010101" pitchFamily="18" charset="-127"/>
                  <a:ea typeface="HY헤드라인M" panose="02030600000101010101" pitchFamily="18" charset="-127"/>
                </a:rPr>
                <a:t>/</a:t>
              </a:r>
              <a:r>
                <a:rPr kumimoji="0" lang="ko-KR" altLang="en-US" sz="1200" dirty="0" smtClean="0">
                  <a:latin typeface="HY헤드라인M" panose="02030600000101010101" pitchFamily="18" charset="-127"/>
                  <a:ea typeface="HY헤드라인M" panose="02030600000101010101" pitchFamily="18" charset="-127"/>
                </a:rPr>
                <a:t>납품</a:t>
              </a:r>
              <a:endParaRPr kumimoji="0" lang="ko-KR" altLang="en-US" sz="1200" dirty="0">
                <a:latin typeface="HY헤드라인M" panose="02030600000101010101" pitchFamily="18" charset="-127"/>
                <a:ea typeface="HY헤드라인M" panose="02030600000101010101" pitchFamily="18" charset="-127"/>
              </a:endParaRPr>
            </a:p>
          </p:txBody>
        </p:sp>
      </p:grpSp>
      <p:sp>
        <p:nvSpPr>
          <p:cNvPr id="83" name="TextBox 82"/>
          <p:cNvSpPr txBox="1"/>
          <p:nvPr/>
        </p:nvSpPr>
        <p:spPr>
          <a:xfrm>
            <a:off x="272480" y="1052736"/>
            <a:ext cx="2761494" cy="369332"/>
          </a:xfrm>
          <a:prstGeom prst="rect">
            <a:avLst/>
          </a:prstGeom>
          <a:noFill/>
        </p:spPr>
        <p:txBody>
          <a:bodyPr wrap="square" rtlCol="0">
            <a:spAutoFit/>
          </a:bodyPr>
          <a:lstStyle/>
          <a:p>
            <a:r>
              <a:rPr lang="ko-KR" altLang="en-US" b="1" dirty="0"/>
              <a:t>□ </a:t>
            </a:r>
            <a:r>
              <a:rPr lang="ko-KR" altLang="en-US" b="1" dirty="0" smtClean="0"/>
              <a:t>선박 제조공정</a:t>
            </a:r>
            <a:endParaRPr lang="ko-KR" altLang="en-US" b="1" dirty="0"/>
          </a:p>
        </p:txBody>
      </p:sp>
    </p:spTree>
    <p:extLst>
      <p:ext uri="{BB962C8B-B14F-4D97-AF65-F5344CB8AC3E}">
        <p14:creationId xmlns:p14="http://schemas.microsoft.com/office/powerpoint/2010/main" val="12400354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2800" dirty="0" smtClean="0"/>
              <a:t>2. </a:t>
            </a:r>
            <a:r>
              <a:rPr lang="ko-KR" altLang="en-US" sz="2800" dirty="0" smtClean="0"/>
              <a:t>알루미늄 구조물 </a:t>
            </a:r>
            <a:endParaRPr lang="ko-KR" altLang="en-US" sz="2800" dirty="0"/>
          </a:p>
        </p:txBody>
      </p:sp>
      <p:pic>
        <p:nvPicPr>
          <p:cNvPr id="5" name="그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464" y="1242467"/>
            <a:ext cx="5915280" cy="4922837"/>
          </a:xfrm>
          <a:prstGeom prst="rect">
            <a:avLst/>
          </a:prstGeom>
        </p:spPr>
      </p:pic>
      <p:pic>
        <p:nvPicPr>
          <p:cNvPr id="6" name="그림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1152" y="1242467"/>
            <a:ext cx="3183813" cy="5225802"/>
          </a:xfrm>
          <a:prstGeom prst="rect">
            <a:avLst/>
          </a:prstGeom>
        </p:spPr>
      </p:pic>
      <p:sp>
        <p:nvSpPr>
          <p:cNvPr id="7" name="TextBox 6"/>
          <p:cNvSpPr txBox="1"/>
          <p:nvPr/>
        </p:nvSpPr>
        <p:spPr>
          <a:xfrm>
            <a:off x="272480" y="1052736"/>
            <a:ext cx="2761494" cy="369332"/>
          </a:xfrm>
          <a:prstGeom prst="rect">
            <a:avLst/>
          </a:prstGeom>
          <a:noFill/>
        </p:spPr>
        <p:txBody>
          <a:bodyPr wrap="square" rtlCol="0">
            <a:spAutoFit/>
          </a:bodyPr>
          <a:lstStyle/>
          <a:p>
            <a:r>
              <a:rPr lang="ko-KR" altLang="en-US" b="1" dirty="0"/>
              <a:t>□ 알루미늄 </a:t>
            </a:r>
            <a:r>
              <a:rPr lang="ko-KR" altLang="en-US" b="1" dirty="0" smtClean="0"/>
              <a:t>계단</a:t>
            </a:r>
            <a:r>
              <a:rPr lang="en-US" altLang="ko-KR" b="1" dirty="0" smtClean="0"/>
              <a:t>(</a:t>
            </a:r>
            <a:r>
              <a:rPr lang="ko-KR" altLang="en-US" b="1" dirty="0" smtClean="0"/>
              <a:t>주문형</a:t>
            </a:r>
            <a:r>
              <a:rPr lang="en-US" altLang="ko-KR" b="1" dirty="0" smtClean="0"/>
              <a:t>)</a:t>
            </a:r>
            <a:endParaRPr lang="ko-KR" altLang="en-US" b="1" dirty="0"/>
          </a:p>
        </p:txBody>
      </p:sp>
    </p:spTree>
    <p:extLst>
      <p:ext uri="{BB962C8B-B14F-4D97-AF65-F5344CB8AC3E}">
        <p14:creationId xmlns:p14="http://schemas.microsoft.com/office/powerpoint/2010/main" val="21712056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2800" dirty="0" smtClean="0"/>
              <a:t>2. </a:t>
            </a:r>
            <a:r>
              <a:rPr lang="ko-KR" altLang="en-US" sz="2800" dirty="0" smtClean="0"/>
              <a:t>알루미늄 구조물</a:t>
            </a:r>
            <a:endParaRPr lang="ko-KR" altLang="en-US" sz="2800" dirty="0"/>
          </a:p>
        </p:txBody>
      </p:sp>
      <p:sp>
        <p:nvSpPr>
          <p:cNvPr id="3" name="타원 2"/>
          <p:cNvSpPr/>
          <p:nvPr/>
        </p:nvSpPr>
        <p:spPr>
          <a:xfrm>
            <a:off x="5385048" y="2708920"/>
            <a:ext cx="936104" cy="79208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그림 4"/>
          <p:cNvPicPr>
            <a:picLocks noChangeAspect="1"/>
          </p:cNvPicPr>
          <p:nvPr/>
        </p:nvPicPr>
        <p:blipFill rotWithShape="1">
          <a:blip r:embed="rId2">
            <a:extLst>
              <a:ext uri="{28A0092B-C50C-407E-A947-70E740481C1C}">
                <a14:useLocalDpi xmlns:a14="http://schemas.microsoft.com/office/drawing/2010/main" val="0"/>
              </a:ext>
            </a:extLst>
          </a:blip>
          <a:srcRect l="3579" t="12974" r="2643" b="10567"/>
          <a:stretch/>
        </p:blipFill>
        <p:spPr>
          <a:xfrm>
            <a:off x="440860" y="1592853"/>
            <a:ext cx="8904627" cy="5195545"/>
          </a:xfrm>
          <a:prstGeom prst="rect">
            <a:avLst/>
          </a:prstGeom>
        </p:spPr>
      </p:pic>
      <p:sp>
        <p:nvSpPr>
          <p:cNvPr id="6" name="TextBox 5"/>
          <p:cNvSpPr txBox="1"/>
          <p:nvPr/>
        </p:nvSpPr>
        <p:spPr>
          <a:xfrm>
            <a:off x="272480" y="1052736"/>
            <a:ext cx="2761494" cy="369332"/>
          </a:xfrm>
          <a:prstGeom prst="rect">
            <a:avLst/>
          </a:prstGeom>
          <a:noFill/>
        </p:spPr>
        <p:txBody>
          <a:bodyPr wrap="square" rtlCol="0">
            <a:spAutoFit/>
          </a:bodyPr>
          <a:lstStyle/>
          <a:p>
            <a:r>
              <a:rPr lang="ko-KR" altLang="en-US" b="1" dirty="0"/>
              <a:t>□ 알루미늄 </a:t>
            </a:r>
            <a:r>
              <a:rPr lang="ko-KR" altLang="en-US" b="1" dirty="0" smtClean="0"/>
              <a:t>작업대</a:t>
            </a:r>
            <a:endParaRPr lang="ko-KR" altLang="en-US" b="1" dirty="0"/>
          </a:p>
        </p:txBody>
      </p:sp>
    </p:spTree>
    <p:extLst>
      <p:ext uri="{BB962C8B-B14F-4D97-AF65-F5344CB8AC3E}">
        <p14:creationId xmlns:p14="http://schemas.microsoft.com/office/powerpoint/2010/main" val="37325345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lvl="0"/>
            <a:r>
              <a:rPr lang="en-US" altLang="ko-KR" sz="2800" dirty="0" smtClean="0">
                <a:latin typeface="+mj-lt"/>
                <a:ea typeface="HY울릉도M" pitchFamily="18" charset="-127"/>
              </a:rPr>
              <a:t>2. </a:t>
            </a:r>
            <a:r>
              <a:rPr lang="ko-KR" altLang="en-US" sz="2800" dirty="0" smtClean="0">
                <a:latin typeface="+mj-lt"/>
                <a:ea typeface="HY울릉도M" pitchFamily="18" charset="-127"/>
              </a:rPr>
              <a:t>알루미늄 구조물</a:t>
            </a:r>
            <a:endParaRPr lang="ko-KR" altLang="en-US" sz="2800" dirty="0">
              <a:latin typeface="+mj-lt"/>
            </a:endParaRPr>
          </a:p>
        </p:txBody>
      </p:sp>
      <p:sp>
        <p:nvSpPr>
          <p:cNvPr id="63" name="TextBox 36">
            <a:extLst>
              <a:ext uri="{FF2B5EF4-FFF2-40B4-BE49-F238E27FC236}">
                <a16:creationId xmlns:a16="http://schemas.microsoft.com/office/drawing/2014/main" xmlns="" id="{FBE2239B-F8C7-457E-BB32-924AEC018D21}"/>
              </a:ext>
            </a:extLst>
          </p:cNvPr>
          <p:cNvSpPr txBox="1">
            <a:spLocks noChangeArrowheads="1"/>
          </p:cNvSpPr>
          <p:nvPr/>
        </p:nvSpPr>
        <p:spPr bwMode="auto">
          <a:xfrm>
            <a:off x="4579017" y="1508623"/>
            <a:ext cx="24622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 </a:t>
            </a:r>
            <a:r>
              <a:rPr kumimoji="0" lang="en-US" altLang="ko-KR" sz="1200" dirty="0" smtClean="0">
                <a:latin typeface="HY헤드라인M" panose="02030600000101010101" pitchFamily="18" charset="-127"/>
                <a:ea typeface="HY헤드라인M" panose="02030600000101010101" pitchFamily="18" charset="-127"/>
              </a:rPr>
              <a:t>3. </a:t>
            </a:r>
            <a:r>
              <a:rPr kumimoji="0" lang="ko-KR" altLang="en-US" sz="1200" dirty="0" smtClean="0">
                <a:latin typeface="HY헤드라인M" panose="02030600000101010101" pitchFamily="18" charset="-127"/>
                <a:ea typeface="HY헤드라인M" panose="02030600000101010101" pitchFamily="18" charset="-127"/>
              </a:rPr>
              <a:t>수입검사</a:t>
            </a:r>
            <a:endParaRPr kumimoji="0" lang="ko-KR" altLang="en-US" sz="1200" dirty="0">
              <a:latin typeface="HY헤드라인M" panose="02030600000101010101" pitchFamily="18" charset="-127"/>
              <a:ea typeface="HY헤드라인M" panose="02030600000101010101" pitchFamily="18" charset="-127"/>
            </a:endParaRPr>
          </a:p>
        </p:txBody>
      </p:sp>
      <p:sp>
        <p:nvSpPr>
          <p:cNvPr id="64" name="TextBox 37">
            <a:extLst>
              <a:ext uri="{FF2B5EF4-FFF2-40B4-BE49-F238E27FC236}">
                <a16:creationId xmlns:a16="http://schemas.microsoft.com/office/drawing/2014/main" xmlns="" id="{9EF24191-4A31-4E8F-84B7-C345ADF08F80}"/>
              </a:ext>
            </a:extLst>
          </p:cNvPr>
          <p:cNvSpPr txBox="1">
            <a:spLocks noChangeArrowheads="1"/>
          </p:cNvSpPr>
          <p:nvPr/>
        </p:nvSpPr>
        <p:spPr bwMode="auto">
          <a:xfrm>
            <a:off x="7431180" y="1513862"/>
            <a:ext cx="16262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smtClean="0">
                <a:latin typeface="HY헤드라인M" panose="02030600000101010101" pitchFamily="18" charset="-127"/>
                <a:ea typeface="HY헤드라인M" panose="02030600000101010101" pitchFamily="18" charset="-127"/>
              </a:rPr>
              <a:t>4. </a:t>
            </a:r>
            <a:r>
              <a:rPr kumimoji="0" lang="ko-KR" altLang="en-US" sz="1200" dirty="0" smtClean="0">
                <a:latin typeface="HY헤드라인M" panose="02030600000101010101" pitchFamily="18" charset="-127"/>
                <a:ea typeface="HY헤드라인M" panose="02030600000101010101" pitchFamily="18" charset="-127"/>
              </a:rPr>
              <a:t>절단공정</a:t>
            </a:r>
            <a:endParaRPr kumimoji="0" lang="ko-KR" altLang="en-US" sz="1200" dirty="0">
              <a:latin typeface="HY헤드라인M" panose="02030600000101010101" pitchFamily="18" charset="-127"/>
              <a:ea typeface="HY헤드라인M" panose="02030600000101010101" pitchFamily="18" charset="-127"/>
            </a:endParaRPr>
          </a:p>
        </p:txBody>
      </p:sp>
      <p:sp>
        <p:nvSpPr>
          <p:cNvPr id="65" name="TextBox 41">
            <a:extLst>
              <a:ext uri="{FF2B5EF4-FFF2-40B4-BE49-F238E27FC236}">
                <a16:creationId xmlns:a16="http://schemas.microsoft.com/office/drawing/2014/main" xmlns="" id="{E3805405-A250-4EEA-AA2E-A86B68F1219B}"/>
              </a:ext>
            </a:extLst>
          </p:cNvPr>
          <p:cNvSpPr txBox="1">
            <a:spLocks noChangeArrowheads="1"/>
          </p:cNvSpPr>
          <p:nvPr/>
        </p:nvSpPr>
        <p:spPr bwMode="auto">
          <a:xfrm>
            <a:off x="5911560" y="4291814"/>
            <a:ext cx="18375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8</a:t>
            </a:r>
            <a:r>
              <a:rPr kumimoji="0" lang="en-US" altLang="ko-KR" sz="1200" dirty="0" smtClean="0">
                <a:latin typeface="HY헤드라인M" panose="02030600000101010101" pitchFamily="18" charset="-127"/>
                <a:ea typeface="HY헤드라인M" panose="02030600000101010101" pitchFamily="18" charset="-127"/>
              </a:rPr>
              <a:t>. </a:t>
            </a:r>
            <a:r>
              <a:rPr kumimoji="0" lang="ko-KR" altLang="en-US" sz="1200" dirty="0" smtClean="0">
                <a:latin typeface="HY헤드라인M" panose="02030600000101010101" pitchFamily="18" charset="-127"/>
                <a:ea typeface="HY헤드라인M" panose="02030600000101010101" pitchFamily="18" charset="-127"/>
              </a:rPr>
              <a:t>완성조립 </a:t>
            </a:r>
            <a:r>
              <a:rPr kumimoji="0" lang="ko-KR" altLang="en-US" sz="1200" dirty="0">
                <a:latin typeface="HY헤드라인M" panose="02030600000101010101" pitchFamily="18" charset="-127"/>
                <a:ea typeface="HY헤드라인M" panose="02030600000101010101" pitchFamily="18" charset="-127"/>
              </a:rPr>
              <a:t>및 검사</a:t>
            </a:r>
          </a:p>
        </p:txBody>
      </p:sp>
      <p:sp>
        <p:nvSpPr>
          <p:cNvPr id="66" name="TextBox 48">
            <a:extLst>
              <a:ext uri="{FF2B5EF4-FFF2-40B4-BE49-F238E27FC236}">
                <a16:creationId xmlns:a16="http://schemas.microsoft.com/office/drawing/2014/main" xmlns="" id="{2B5AC77A-35CE-42C1-865C-6C1DBFECA922}"/>
              </a:ext>
            </a:extLst>
          </p:cNvPr>
          <p:cNvSpPr txBox="1">
            <a:spLocks noChangeArrowheads="1"/>
          </p:cNvSpPr>
          <p:nvPr/>
        </p:nvSpPr>
        <p:spPr bwMode="auto">
          <a:xfrm>
            <a:off x="7974644" y="4291627"/>
            <a:ext cx="1068464" cy="27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9</a:t>
            </a:r>
            <a:r>
              <a:rPr kumimoji="0" lang="en-US" altLang="ko-KR" sz="1200" dirty="0" smtClean="0">
                <a:latin typeface="HY헤드라인M" panose="02030600000101010101" pitchFamily="18" charset="-127"/>
                <a:ea typeface="HY헤드라인M" panose="02030600000101010101" pitchFamily="18" charset="-127"/>
              </a:rPr>
              <a:t>. </a:t>
            </a:r>
            <a:r>
              <a:rPr kumimoji="0" lang="ko-KR" altLang="en-US" sz="1200" dirty="0" smtClean="0">
                <a:latin typeface="HY헤드라인M" panose="02030600000101010101" pitchFamily="18" charset="-127"/>
                <a:ea typeface="HY헤드라인M" panose="02030600000101010101" pitchFamily="18" charset="-127"/>
              </a:rPr>
              <a:t>출하</a:t>
            </a:r>
            <a:r>
              <a:rPr kumimoji="0" lang="en-US" altLang="ko-KR" sz="1200" dirty="0">
                <a:latin typeface="HY헤드라인M" panose="02030600000101010101" pitchFamily="18" charset="-127"/>
                <a:ea typeface="HY헤드라인M" panose="02030600000101010101" pitchFamily="18" charset="-127"/>
              </a:rPr>
              <a:t>/</a:t>
            </a:r>
            <a:r>
              <a:rPr kumimoji="0" lang="ko-KR" altLang="en-US" sz="1200" dirty="0">
                <a:latin typeface="HY헤드라인M" panose="02030600000101010101" pitchFamily="18" charset="-127"/>
                <a:ea typeface="HY헤드라인M" panose="02030600000101010101" pitchFamily="18" charset="-127"/>
              </a:rPr>
              <a:t>납품</a:t>
            </a:r>
          </a:p>
        </p:txBody>
      </p:sp>
      <p:sp>
        <p:nvSpPr>
          <p:cNvPr id="67" name="TextBox 63">
            <a:extLst>
              <a:ext uri="{FF2B5EF4-FFF2-40B4-BE49-F238E27FC236}">
                <a16:creationId xmlns:a16="http://schemas.microsoft.com/office/drawing/2014/main" xmlns="" id="{44515DCC-0A69-4411-A425-8CA85C28AAD6}"/>
              </a:ext>
            </a:extLst>
          </p:cNvPr>
          <p:cNvSpPr txBox="1">
            <a:spLocks noChangeArrowheads="1"/>
          </p:cNvSpPr>
          <p:nvPr/>
        </p:nvSpPr>
        <p:spPr bwMode="auto">
          <a:xfrm>
            <a:off x="2914186" y="1505566"/>
            <a:ext cx="12261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smtClean="0">
                <a:latin typeface="HY헤드라인M" panose="02030600000101010101" pitchFamily="18" charset="-127"/>
                <a:ea typeface="HY헤드라인M" panose="02030600000101010101" pitchFamily="18" charset="-127"/>
              </a:rPr>
              <a:t>2.</a:t>
            </a:r>
            <a:r>
              <a:rPr kumimoji="0" lang="ko-KR" altLang="en-US" sz="1200" dirty="0" smtClean="0">
                <a:latin typeface="HY헤드라인M" panose="02030600000101010101" pitchFamily="18" charset="-127"/>
                <a:ea typeface="HY헤드라인M" panose="02030600000101010101" pitchFamily="18" charset="-127"/>
              </a:rPr>
              <a:t> 원재료 </a:t>
            </a:r>
            <a:r>
              <a:rPr kumimoji="0" lang="ko-KR" altLang="en-US" sz="1200" dirty="0">
                <a:latin typeface="HY헤드라인M" panose="02030600000101010101" pitchFamily="18" charset="-127"/>
                <a:ea typeface="HY헤드라인M" panose="02030600000101010101" pitchFamily="18" charset="-127"/>
              </a:rPr>
              <a:t>입고</a:t>
            </a:r>
          </a:p>
        </p:txBody>
      </p:sp>
      <p:sp>
        <p:nvSpPr>
          <p:cNvPr id="68" name="TextBox 19">
            <a:extLst>
              <a:ext uri="{FF2B5EF4-FFF2-40B4-BE49-F238E27FC236}">
                <a16:creationId xmlns:a16="http://schemas.microsoft.com/office/drawing/2014/main" xmlns="" id="{0CC02E06-9188-424F-AADF-AAF352FDBB96}"/>
              </a:ext>
            </a:extLst>
          </p:cNvPr>
          <p:cNvSpPr txBox="1"/>
          <p:nvPr/>
        </p:nvSpPr>
        <p:spPr>
          <a:xfrm>
            <a:off x="4777906" y="3055853"/>
            <a:ext cx="1418844" cy="740105"/>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길이</a:t>
            </a: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내</a:t>
            </a:r>
            <a:r>
              <a:rPr lang="en-US" altLang="ko-KR" dirty="0">
                <a:latin typeface="HY헤드라인M" pitchFamily="18" charset="-127"/>
                <a:ea typeface="HY헤드라인M" pitchFamily="18" charset="-127"/>
              </a:rPr>
              <a:t>/</a:t>
            </a:r>
            <a:r>
              <a:rPr lang="ko-KR" altLang="en-US" dirty="0">
                <a:latin typeface="HY헤드라인M" pitchFamily="18" charset="-127"/>
                <a:ea typeface="HY헤드라인M" pitchFamily="18" charset="-127"/>
              </a:rPr>
              <a:t>외경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재질확인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찍힘</a:t>
            </a:r>
            <a:r>
              <a:rPr lang="en-US" altLang="ko-KR" dirty="0">
                <a:latin typeface="HY헤드라인M" pitchFamily="18" charset="-127"/>
                <a:ea typeface="HY헤드라인M" pitchFamily="18" charset="-127"/>
              </a:rPr>
              <a:t>,</a:t>
            </a:r>
            <a:r>
              <a:rPr lang="ko-KR" altLang="en-US" dirty="0">
                <a:latin typeface="HY헤드라인M" pitchFamily="18" charset="-127"/>
                <a:ea typeface="HY헤드라인M" pitchFamily="18" charset="-127"/>
              </a:rPr>
              <a:t>이물질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Mill Sheet</a:t>
            </a:r>
            <a:r>
              <a:rPr lang="ko-KR" altLang="en-US" dirty="0">
                <a:latin typeface="HY헤드라인M" pitchFamily="18" charset="-127"/>
                <a:ea typeface="HY헤드라인M" pitchFamily="18" charset="-127"/>
              </a:rPr>
              <a:t>확인</a:t>
            </a:r>
          </a:p>
        </p:txBody>
      </p:sp>
      <p:sp>
        <p:nvSpPr>
          <p:cNvPr id="69" name="TextBox 20">
            <a:extLst>
              <a:ext uri="{FF2B5EF4-FFF2-40B4-BE49-F238E27FC236}">
                <a16:creationId xmlns:a16="http://schemas.microsoft.com/office/drawing/2014/main" xmlns="" id="{F9A5DFE0-2A14-4C28-9162-A501FC3B3655}"/>
              </a:ext>
            </a:extLst>
          </p:cNvPr>
          <p:cNvSpPr txBox="1"/>
          <p:nvPr/>
        </p:nvSpPr>
        <p:spPr>
          <a:xfrm>
            <a:off x="7618634" y="3171522"/>
            <a:ext cx="1232275" cy="740105"/>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원자재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길이</a:t>
            </a: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형상 확인</a:t>
            </a:r>
            <a:endParaRPr lang="en-US" altLang="ko-KR" dirty="0">
              <a:latin typeface="HY헤드라인M" pitchFamily="18" charset="-127"/>
              <a:ea typeface="HY헤드라인M" pitchFamily="18" charset="-127"/>
            </a:endParaRPr>
          </a:p>
          <a:p>
            <a:pPr>
              <a:defRPr/>
            </a:pPr>
            <a:r>
              <a:rPr lang="en-US" altLang="ko-KR" dirty="0" smtClean="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설비점검</a:t>
            </a:r>
            <a:endParaRPr lang="en-US" altLang="ko-KR" dirty="0">
              <a:latin typeface="HY헤드라인M" pitchFamily="18" charset="-127"/>
              <a:ea typeface="HY헤드라인M" pitchFamily="18" charset="-127"/>
            </a:endParaRPr>
          </a:p>
          <a:p>
            <a:pPr>
              <a:defRPr/>
            </a:pPr>
            <a:r>
              <a:rPr lang="en-US" altLang="ko-KR" dirty="0" smtClean="0">
                <a:latin typeface="HY헤드라인M" pitchFamily="18" charset="-127"/>
                <a:ea typeface="HY헤드라인M" pitchFamily="18" charset="-127"/>
              </a:rPr>
              <a:t>- </a:t>
            </a:r>
            <a:r>
              <a:rPr lang="ko-KR" altLang="en-US" dirty="0" err="1" smtClean="0">
                <a:latin typeface="HY헤드라인M" pitchFamily="18" charset="-127"/>
                <a:ea typeface="HY헤드라인M" pitchFamily="18" charset="-127"/>
              </a:rPr>
              <a:t>컷팅날</a:t>
            </a:r>
            <a:r>
              <a:rPr lang="ko-KR" altLang="en-US" dirty="0" smtClean="0">
                <a:latin typeface="HY헤드라인M" pitchFamily="18" charset="-127"/>
                <a:ea typeface="HY헤드라인M" pitchFamily="18" charset="-127"/>
              </a:rPr>
              <a:t> </a:t>
            </a:r>
            <a:r>
              <a:rPr lang="ko-KR" altLang="en-US" dirty="0">
                <a:latin typeface="HY헤드라인M" pitchFamily="18" charset="-127"/>
                <a:ea typeface="HY헤드라인M" pitchFamily="18" charset="-127"/>
              </a:rPr>
              <a:t>확인</a:t>
            </a:r>
          </a:p>
        </p:txBody>
      </p:sp>
      <p:sp>
        <p:nvSpPr>
          <p:cNvPr id="70" name="TextBox 24">
            <a:extLst>
              <a:ext uri="{FF2B5EF4-FFF2-40B4-BE49-F238E27FC236}">
                <a16:creationId xmlns:a16="http://schemas.microsoft.com/office/drawing/2014/main" xmlns="" id="{ECE2F13F-F7A4-4096-98DA-A647112A9D93}"/>
              </a:ext>
            </a:extLst>
          </p:cNvPr>
          <p:cNvSpPr txBox="1"/>
          <p:nvPr/>
        </p:nvSpPr>
        <p:spPr>
          <a:xfrm>
            <a:off x="4193617" y="5931760"/>
            <a:ext cx="1159807" cy="740105"/>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자재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용접봉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err="1">
                <a:latin typeface="HY헤드라인M" pitchFamily="18" charset="-127"/>
                <a:ea typeface="HY헤드라인M" pitchFamily="18" charset="-127"/>
              </a:rPr>
              <a:t>용접기</a:t>
            </a:r>
            <a:r>
              <a:rPr lang="ko-KR" altLang="en-US" dirty="0">
                <a:latin typeface="HY헤드라인M" pitchFamily="18" charset="-127"/>
                <a:ea typeface="HY헤드라인M" pitchFamily="18" charset="-127"/>
              </a:rPr>
              <a:t> 점검</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err="1">
                <a:latin typeface="HY헤드라인M" pitchFamily="18" charset="-127"/>
                <a:ea typeface="HY헤드라인M" pitchFamily="18" charset="-127"/>
              </a:rPr>
              <a:t>용접치구</a:t>
            </a:r>
            <a:r>
              <a:rPr lang="ko-KR" altLang="en-US" dirty="0">
                <a:latin typeface="HY헤드라인M" pitchFamily="18" charset="-127"/>
                <a:ea typeface="HY헤드라인M" pitchFamily="18" charset="-127"/>
              </a:rPr>
              <a:t> 점검</a:t>
            </a:r>
          </a:p>
        </p:txBody>
      </p:sp>
      <p:sp>
        <p:nvSpPr>
          <p:cNvPr id="71" name="TextBox 26">
            <a:extLst>
              <a:ext uri="{FF2B5EF4-FFF2-40B4-BE49-F238E27FC236}">
                <a16:creationId xmlns:a16="http://schemas.microsoft.com/office/drawing/2014/main" xmlns="" id="{3CA10DF8-A14A-4C50-A6E6-8115A8B29A46}"/>
              </a:ext>
            </a:extLst>
          </p:cNvPr>
          <p:cNvSpPr txBox="1"/>
          <p:nvPr/>
        </p:nvSpPr>
        <p:spPr>
          <a:xfrm>
            <a:off x="6119348" y="5908307"/>
            <a:ext cx="1204521" cy="577282"/>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품번확인</a:t>
            </a:r>
            <a:endParaRPr lang="en-US" altLang="ko-KR" dirty="0">
              <a:latin typeface="HY헤드라인M" pitchFamily="18" charset="-127"/>
              <a:ea typeface="HY헤드라인M" pitchFamily="18" charset="-127"/>
            </a:endParaRPr>
          </a:p>
          <a:p>
            <a:pPr>
              <a:defRPr/>
            </a:pPr>
            <a:r>
              <a:rPr lang="en-US" altLang="ko-KR" dirty="0" smtClean="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외관확인</a:t>
            </a:r>
            <a:endParaRPr lang="en-US" altLang="ko-KR" dirty="0">
              <a:latin typeface="HY헤드라인M" pitchFamily="18" charset="-127"/>
              <a:ea typeface="HY헤드라인M" pitchFamily="18" charset="-127"/>
            </a:endParaRPr>
          </a:p>
          <a:p>
            <a:pPr>
              <a:defRPr/>
            </a:pPr>
            <a:r>
              <a:rPr lang="en-US" altLang="ko-KR" dirty="0" smtClean="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중요 </a:t>
            </a:r>
            <a:r>
              <a:rPr lang="ko-KR" altLang="en-US" dirty="0">
                <a:latin typeface="HY헤드라인M" pitchFamily="18" charset="-127"/>
                <a:ea typeface="HY헤드라인M" pitchFamily="18" charset="-127"/>
              </a:rPr>
              <a:t>치수 확인</a:t>
            </a:r>
          </a:p>
        </p:txBody>
      </p:sp>
      <p:pic>
        <p:nvPicPr>
          <p:cNvPr id="72" name="Picture 61" descr="MCj03183520000[1]">
            <a:extLst>
              <a:ext uri="{FF2B5EF4-FFF2-40B4-BE49-F238E27FC236}">
                <a16:creationId xmlns:a16="http://schemas.microsoft.com/office/drawing/2014/main" xmlns="" id="{865DD212-9678-4104-AAF4-A1DBC7F3E7F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3070043" y="2435406"/>
            <a:ext cx="948973" cy="538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3" name="TextBox 41">
            <a:extLst>
              <a:ext uri="{FF2B5EF4-FFF2-40B4-BE49-F238E27FC236}">
                <a16:creationId xmlns:a16="http://schemas.microsoft.com/office/drawing/2014/main" xmlns="" id="{A038DA3E-1A33-470C-BDA2-667A39D48298}"/>
              </a:ext>
            </a:extLst>
          </p:cNvPr>
          <p:cNvSpPr txBox="1">
            <a:spLocks noChangeArrowheads="1"/>
          </p:cNvSpPr>
          <p:nvPr/>
        </p:nvSpPr>
        <p:spPr bwMode="auto">
          <a:xfrm>
            <a:off x="4090904" y="4282652"/>
            <a:ext cx="15713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smtClean="0">
                <a:latin typeface="HY헤드라인M" panose="02030600000101010101" pitchFamily="18" charset="-127"/>
                <a:ea typeface="HY헤드라인M" panose="02030600000101010101" pitchFamily="18" charset="-127"/>
              </a:rPr>
              <a:t>7. </a:t>
            </a:r>
            <a:r>
              <a:rPr kumimoji="0" lang="ko-KR" altLang="en-US" sz="1200" dirty="0" smtClean="0">
                <a:latin typeface="HY헤드라인M" panose="02030600000101010101" pitchFamily="18" charset="-127"/>
                <a:ea typeface="HY헤드라인M" panose="02030600000101010101" pitchFamily="18" charset="-127"/>
              </a:rPr>
              <a:t>용접</a:t>
            </a:r>
            <a:endParaRPr kumimoji="0" lang="ko-KR" altLang="en-US" sz="1200" dirty="0">
              <a:latin typeface="HY헤드라인M" panose="02030600000101010101" pitchFamily="18" charset="-127"/>
              <a:ea typeface="HY헤드라인M" panose="02030600000101010101" pitchFamily="18" charset="-127"/>
            </a:endParaRPr>
          </a:p>
        </p:txBody>
      </p:sp>
      <p:sp>
        <p:nvSpPr>
          <p:cNvPr id="74" name="TextBox 37">
            <a:extLst>
              <a:ext uri="{FF2B5EF4-FFF2-40B4-BE49-F238E27FC236}">
                <a16:creationId xmlns:a16="http://schemas.microsoft.com/office/drawing/2014/main" xmlns="" id="{94CA9AA2-184F-49FC-A5E3-C6B241B74F45}"/>
              </a:ext>
            </a:extLst>
          </p:cNvPr>
          <p:cNvSpPr txBox="1">
            <a:spLocks noChangeArrowheads="1"/>
          </p:cNvSpPr>
          <p:nvPr/>
        </p:nvSpPr>
        <p:spPr bwMode="auto">
          <a:xfrm>
            <a:off x="488915" y="4303632"/>
            <a:ext cx="18463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smtClean="0">
                <a:latin typeface="HY헤드라인M" panose="02030600000101010101" pitchFamily="18" charset="-127"/>
                <a:ea typeface="HY헤드라인M" panose="02030600000101010101" pitchFamily="18" charset="-127"/>
              </a:rPr>
              <a:t>5. </a:t>
            </a:r>
            <a:r>
              <a:rPr kumimoji="0" lang="ko-KR" altLang="en-US" sz="1200" dirty="0" err="1" smtClean="0">
                <a:latin typeface="HY헤드라인M" panose="02030600000101010101" pitchFamily="18" charset="-127"/>
                <a:ea typeface="HY헤드라인M" panose="02030600000101010101" pitchFamily="18" charset="-127"/>
              </a:rPr>
              <a:t>절곡</a:t>
            </a:r>
            <a:endParaRPr kumimoji="0" lang="ko-KR" altLang="en-US" sz="1200" dirty="0">
              <a:latin typeface="HY헤드라인M" panose="02030600000101010101" pitchFamily="18" charset="-127"/>
              <a:ea typeface="HY헤드라인M" panose="02030600000101010101" pitchFamily="18" charset="-127"/>
            </a:endParaRPr>
          </a:p>
        </p:txBody>
      </p:sp>
      <p:sp>
        <p:nvSpPr>
          <p:cNvPr id="75" name="TextBox 20">
            <a:extLst>
              <a:ext uri="{FF2B5EF4-FFF2-40B4-BE49-F238E27FC236}">
                <a16:creationId xmlns:a16="http://schemas.microsoft.com/office/drawing/2014/main" xmlns="" id="{DDD320D3-9E23-4A6D-B5E8-79E76AC51A38}"/>
              </a:ext>
            </a:extLst>
          </p:cNvPr>
          <p:cNvSpPr txBox="1"/>
          <p:nvPr/>
        </p:nvSpPr>
        <p:spPr>
          <a:xfrm>
            <a:off x="687461" y="5765685"/>
            <a:ext cx="1232275" cy="740105"/>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자재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찍힘</a:t>
            </a: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깨짐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외경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설비점검</a:t>
            </a:r>
          </a:p>
        </p:txBody>
      </p:sp>
      <p:pic>
        <p:nvPicPr>
          <p:cNvPr id="76" name="Picture 61" descr="MCj03183520000[1]">
            <a:extLst>
              <a:ext uri="{FF2B5EF4-FFF2-40B4-BE49-F238E27FC236}">
                <a16:creationId xmlns:a16="http://schemas.microsoft.com/office/drawing/2014/main" xmlns="" id="{FA7C5A89-E916-4488-81E9-5372270B039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8022127" y="5271368"/>
            <a:ext cx="948973" cy="538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77" name="그림 76">
            <a:extLst>
              <a:ext uri="{FF2B5EF4-FFF2-40B4-BE49-F238E27FC236}">
                <a16:creationId xmlns:a16="http://schemas.microsoft.com/office/drawing/2014/main" xmlns="" id="{2F25BEA9-7CB8-4F6E-9E2E-9A8964A8413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583" r="4924"/>
          <a:stretch/>
        </p:blipFill>
        <p:spPr>
          <a:xfrm>
            <a:off x="4597811" y="1891508"/>
            <a:ext cx="2406302" cy="1087814"/>
          </a:xfrm>
          <a:prstGeom prst="rect">
            <a:avLst/>
          </a:prstGeom>
        </p:spPr>
      </p:pic>
      <p:pic>
        <p:nvPicPr>
          <p:cNvPr id="78" name="그림 77">
            <a:extLst>
              <a:ext uri="{FF2B5EF4-FFF2-40B4-BE49-F238E27FC236}">
                <a16:creationId xmlns:a16="http://schemas.microsoft.com/office/drawing/2014/main" xmlns="" id="{91E1FD50-14E9-42C6-8966-E0943991654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6709" r="23047"/>
          <a:stretch/>
        </p:blipFill>
        <p:spPr>
          <a:xfrm>
            <a:off x="7551783" y="1860966"/>
            <a:ext cx="1367196" cy="1322770"/>
          </a:xfrm>
          <a:prstGeom prst="rect">
            <a:avLst/>
          </a:prstGeom>
        </p:spPr>
      </p:pic>
      <p:pic>
        <p:nvPicPr>
          <p:cNvPr id="79" name="그림 78">
            <a:extLst>
              <a:ext uri="{FF2B5EF4-FFF2-40B4-BE49-F238E27FC236}">
                <a16:creationId xmlns:a16="http://schemas.microsoft.com/office/drawing/2014/main" xmlns="" id="{CF370A21-97D8-4392-A649-0A6DD39649E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0283" r="4785" b="5491"/>
          <a:stretch/>
        </p:blipFill>
        <p:spPr>
          <a:xfrm>
            <a:off x="673010" y="4657483"/>
            <a:ext cx="1494082" cy="1057132"/>
          </a:xfrm>
          <a:prstGeom prst="rect">
            <a:avLst/>
          </a:prstGeom>
        </p:spPr>
      </p:pic>
      <p:pic>
        <p:nvPicPr>
          <p:cNvPr id="80" name="그림 79">
            <a:extLst>
              <a:ext uri="{FF2B5EF4-FFF2-40B4-BE49-F238E27FC236}">
                <a16:creationId xmlns:a16="http://schemas.microsoft.com/office/drawing/2014/main" xmlns="" id="{67B3CC33-6E5A-4B07-90D9-7B5D13CD9F2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0463" t="4769" r="35958" b="21845"/>
          <a:stretch/>
        </p:blipFill>
        <p:spPr>
          <a:xfrm>
            <a:off x="4118389" y="4632984"/>
            <a:ext cx="1530911" cy="1253221"/>
          </a:xfrm>
          <a:prstGeom prst="rect">
            <a:avLst/>
          </a:prstGeom>
        </p:spPr>
      </p:pic>
      <p:sp>
        <p:nvSpPr>
          <p:cNvPr id="81" name="TextBox 24">
            <a:extLst>
              <a:ext uri="{FF2B5EF4-FFF2-40B4-BE49-F238E27FC236}">
                <a16:creationId xmlns:a16="http://schemas.microsoft.com/office/drawing/2014/main" xmlns="" id="{58F42ABC-2C71-4125-A182-8080EC70B549}"/>
              </a:ext>
            </a:extLst>
          </p:cNvPr>
          <p:cNvSpPr txBox="1"/>
          <p:nvPr/>
        </p:nvSpPr>
        <p:spPr>
          <a:xfrm>
            <a:off x="2619479" y="5908307"/>
            <a:ext cx="1181393" cy="740105"/>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a:latin typeface="HY헤드라인M" pitchFamily="18" charset="-127"/>
                <a:ea typeface="HY헤드라인M" pitchFamily="18" charset="-127"/>
              </a:rPr>
              <a:t>자재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CNC </a:t>
            </a:r>
            <a:r>
              <a:rPr lang="ko-KR" altLang="en-US" dirty="0">
                <a:latin typeface="HY헤드라인M" pitchFamily="18" charset="-127"/>
                <a:ea typeface="HY헤드라인M" pitchFamily="18" charset="-127"/>
              </a:rPr>
              <a:t>프로그램 </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CNC</a:t>
            </a:r>
            <a:r>
              <a:rPr lang="ko-KR" altLang="en-US" dirty="0">
                <a:latin typeface="HY헤드라인M" pitchFamily="18" charset="-127"/>
                <a:ea typeface="HY헤드라인M" pitchFamily="18" charset="-127"/>
              </a:rPr>
              <a:t> 가공</a:t>
            </a:r>
            <a:endParaRPr lang="en-US" altLang="ko-KR" dirty="0">
              <a:latin typeface="HY헤드라인M" pitchFamily="18" charset="-127"/>
              <a:ea typeface="HY헤드라인M" pitchFamily="18" charset="-127"/>
            </a:endParaRPr>
          </a:p>
          <a:p>
            <a:pPr>
              <a:defRPr/>
            </a:pPr>
            <a:r>
              <a:rPr lang="en-US" altLang="ko-KR" dirty="0" smtClean="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공정 </a:t>
            </a:r>
            <a:r>
              <a:rPr lang="ko-KR" altLang="en-US" dirty="0">
                <a:latin typeface="HY헤드라인M" pitchFamily="18" charset="-127"/>
                <a:ea typeface="HY헤드라인M" pitchFamily="18" charset="-127"/>
              </a:rPr>
              <a:t>검사</a:t>
            </a:r>
          </a:p>
        </p:txBody>
      </p:sp>
      <p:sp>
        <p:nvSpPr>
          <p:cNvPr id="82" name="TextBox 41">
            <a:extLst>
              <a:ext uri="{FF2B5EF4-FFF2-40B4-BE49-F238E27FC236}">
                <a16:creationId xmlns:a16="http://schemas.microsoft.com/office/drawing/2014/main" xmlns="" id="{DA5D47AB-0B90-4B68-AB1F-EFE4D1C16EEB}"/>
              </a:ext>
            </a:extLst>
          </p:cNvPr>
          <p:cNvSpPr txBox="1">
            <a:spLocks noChangeArrowheads="1"/>
          </p:cNvSpPr>
          <p:nvPr/>
        </p:nvSpPr>
        <p:spPr bwMode="auto">
          <a:xfrm>
            <a:off x="2619479" y="4287232"/>
            <a:ext cx="11813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smtClean="0">
                <a:latin typeface="HY헤드라인M" panose="02030600000101010101" pitchFamily="18" charset="-127"/>
                <a:ea typeface="HY헤드라인M" panose="02030600000101010101" pitchFamily="18" charset="-127"/>
              </a:rPr>
              <a:t>6. </a:t>
            </a:r>
            <a:r>
              <a:rPr kumimoji="0" lang="ko-KR" altLang="en-US" sz="1200" dirty="0" smtClean="0">
                <a:latin typeface="HY헤드라인M" panose="02030600000101010101" pitchFamily="18" charset="-127"/>
                <a:ea typeface="HY헤드라인M" panose="02030600000101010101" pitchFamily="18" charset="-127"/>
              </a:rPr>
              <a:t>부품가공</a:t>
            </a:r>
            <a:endParaRPr kumimoji="0" lang="ko-KR" altLang="en-US" sz="1200" dirty="0">
              <a:latin typeface="HY헤드라인M" panose="02030600000101010101" pitchFamily="18" charset="-127"/>
              <a:ea typeface="HY헤드라인M" panose="02030600000101010101" pitchFamily="18" charset="-127"/>
            </a:endParaRPr>
          </a:p>
        </p:txBody>
      </p:sp>
      <p:pic>
        <p:nvPicPr>
          <p:cNvPr id="83" name="그림 82" descr="스크린샷, 컴퓨터이(가) 표시된 사진&#10;&#10;자동 생성된 설명">
            <a:extLst>
              <a:ext uri="{FF2B5EF4-FFF2-40B4-BE49-F238E27FC236}">
                <a16:creationId xmlns:a16="http://schemas.microsoft.com/office/drawing/2014/main" xmlns="" id="{ADD78EF0-B425-44F7-A5C9-3D4745D6B86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9970" t="54360" r="17083" b="16317"/>
          <a:stretch/>
        </p:blipFill>
        <p:spPr>
          <a:xfrm>
            <a:off x="2720752" y="4661581"/>
            <a:ext cx="983902" cy="1215463"/>
          </a:xfrm>
          <a:prstGeom prst="rect">
            <a:avLst/>
          </a:prstGeom>
        </p:spPr>
      </p:pic>
      <p:pic>
        <p:nvPicPr>
          <p:cNvPr id="84" name="그림 83" descr="실내, 건물, 테이블, 트럭이(가) 표시된 사진&#10;&#10;자동 생성된 설명">
            <a:extLst>
              <a:ext uri="{FF2B5EF4-FFF2-40B4-BE49-F238E27FC236}">
                <a16:creationId xmlns:a16="http://schemas.microsoft.com/office/drawing/2014/main" xmlns="" id="{BA02BFBD-E81F-4AFC-9134-00CA186086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a:off x="6050085" y="4661581"/>
            <a:ext cx="1593039" cy="1194779"/>
          </a:xfrm>
          <a:prstGeom prst="rect">
            <a:avLst/>
          </a:prstGeom>
        </p:spPr>
      </p:pic>
      <p:sp>
        <p:nvSpPr>
          <p:cNvPr id="85" name="직사각형 84"/>
          <p:cNvSpPr/>
          <p:nvPr/>
        </p:nvSpPr>
        <p:spPr>
          <a:xfrm>
            <a:off x="2914185" y="1481492"/>
            <a:ext cx="1246727" cy="243013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6" name="직사각형 85"/>
          <p:cNvSpPr/>
          <p:nvPr/>
        </p:nvSpPr>
        <p:spPr>
          <a:xfrm>
            <a:off x="4565686" y="1481494"/>
            <a:ext cx="2462215" cy="243013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 name="직사각형 86"/>
          <p:cNvSpPr/>
          <p:nvPr/>
        </p:nvSpPr>
        <p:spPr>
          <a:xfrm>
            <a:off x="7429249" y="1473710"/>
            <a:ext cx="1611813" cy="243791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8" name="직사각형 87"/>
          <p:cNvSpPr/>
          <p:nvPr/>
        </p:nvSpPr>
        <p:spPr>
          <a:xfrm>
            <a:off x="488915" y="4252805"/>
            <a:ext cx="1846397" cy="247734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dirty="0"/>
          </a:p>
        </p:txBody>
      </p:sp>
      <p:sp>
        <p:nvSpPr>
          <p:cNvPr id="89" name="직사각형 88"/>
          <p:cNvSpPr/>
          <p:nvPr/>
        </p:nvSpPr>
        <p:spPr>
          <a:xfrm>
            <a:off x="2619478" y="4249106"/>
            <a:ext cx="1181393" cy="248104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0" name="직사각형 89"/>
          <p:cNvSpPr/>
          <p:nvPr/>
        </p:nvSpPr>
        <p:spPr>
          <a:xfrm>
            <a:off x="4080042" y="4252805"/>
            <a:ext cx="1593038" cy="247734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직사각형 90"/>
          <p:cNvSpPr/>
          <p:nvPr/>
        </p:nvSpPr>
        <p:spPr>
          <a:xfrm>
            <a:off x="5923754" y="4249106"/>
            <a:ext cx="1837558" cy="248104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2" name="직사각형 91"/>
          <p:cNvSpPr/>
          <p:nvPr/>
        </p:nvSpPr>
        <p:spPr>
          <a:xfrm>
            <a:off x="7974644" y="4252805"/>
            <a:ext cx="1068464" cy="248455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3" name="TextBox 92"/>
          <p:cNvSpPr txBox="1"/>
          <p:nvPr/>
        </p:nvSpPr>
        <p:spPr>
          <a:xfrm>
            <a:off x="272480" y="1052736"/>
            <a:ext cx="3415046" cy="369332"/>
          </a:xfrm>
          <a:prstGeom prst="rect">
            <a:avLst/>
          </a:prstGeom>
          <a:noFill/>
        </p:spPr>
        <p:txBody>
          <a:bodyPr wrap="square" rtlCol="0">
            <a:spAutoFit/>
          </a:bodyPr>
          <a:lstStyle/>
          <a:p>
            <a:r>
              <a:rPr lang="ko-KR" altLang="en-US" b="1" dirty="0"/>
              <a:t>□ 알루미늄 </a:t>
            </a:r>
            <a:r>
              <a:rPr lang="ko-KR" altLang="en-US" b="1" dirty="0" smtClean="0"/>
              <a:t>구조물 제조공정</a:t>
            </a:r>
            <a:endParaRPr lang="ko-KR" altLang="en-US" b="1" dirty="0"/>
          </a:p>
        </p:txBody>
      </p:sp>
      <p:sp>
        <p:nvSpPr>
          <p:cNvPr id="38" name="TextBox 19">
            <a:extLst>
              <a:ext uri="{FF2B5EF4-FFF2-40B4-BE49-F238E27FC236}">
                <a16:creationId xmlns:a16="http://schemas.microsoft.com/office/drawing/2014/main" xmlns="" id="{0CC02E06-9188-424F-AADF-AAF352FDBB96}"/>
              </a:ext>
            </a:extLst>
          </p:cNvPr>
          <p:cNvSpPr txBox="1"/>
          <p:nvPr/>
        </p:nvSpPr>
        <p:spPr>
          <a:xfrm>
            <a:off x="748962" y="3044669"/>
            <a:ext cx="1393330" cy="769441"/>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치수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재질 확인</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구조 해석 검토</a:t>
            </a:r>
            <a:endParaRPr lang="en-US" altLang="ko-KR" dirty="0">
              <a:latin typeface="HY헤드라인M" pitchFamily="18" charset="-127"/>
              <a:ea typeface="HY헤드라인M" pitchFamily="18" charset="-127"/>
            </a:endParaRPr>
          </a:p>
          <a:p>
            <a:pPr>
              <a:defRPr/>
            </a:pPr>
            <a:r>
              <a:rPr lang="en-US" altLang="ko-KR" dirty="0">
                <a:latin typeface="HY헤드라인M" pitchFamily="18" charset="-127"/>
                <a:ea typeface="HY헤드라인M" pitchFamily="18" charset="-127"/>
              </a:rPr>
              <a:t>- </a:t>
            </a:r>
            <a:r>
              <a:rPr lang="ko-KR" altLang="en-US" dirty="0" smtClean="0">
                <a:latin typeface="HY헤드라인M" pitchFamily="18" charset="-127"/>
                <a:ea typeface="HY헤드라인M" pitchFamily="18" charset="-127"/>
              </a:rPr>
              <a:t>부자재 사양 확인</a:t>
            </a:r>
            <a:endParaRPr lang="ko-KR" altLang="en-US" dirty="0">
              <a:latin typeface="HY헤드라인M" pitchFamily="18" charset="-127"/>
              <a:ea typeface="HY헤드라인M" pitchFamily="18" charset="-127"/>
            </a:endParaRPr>
          </a:p>
        </p:txBody>
      </p:sp>
      <p:sp>
        <p:nvSpPr>
          <p:cNvPr id="40" name="TextBox 63">
            <a:extLst>
              <a:ext uri="{FF2B5EF4-FFF2-40B4-BE49-F238E27FC236}">
                <a16:creationId xmlns:a16="http://schemas.microsoft.com/office/drawing/2014/main" xmlns="" id="{44515DCC-0A69-4411-A425-8CA85C28AAD6}"/>
              </a:ext>
            </a:extLst>
          </p:cNvPr>
          <p:cNvSpPr txBox="1">
            <a:spLocks noChangeArrowheads="1"/>
          </p:cNvSpPr>
          <p:nvPr/>
        </p:nvSpPr>
        <p:spPr bwMode="auto">
          <a:xfrm>
            <a:off x="488504" y="1505566"/>
            <a:ext cx="19462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smtClean="0">
                <a:latin typeface="HY헤드라인M" panose="02030600000101010101" pitchFamily="18" charset="-127"/>
                <a:ea typeface="HY헤드라인M" panose="02030600000101010101" pitchFamily="18" charset="-127"/>
              </a:rPr>
              <a:t>1.</a:t>
            </a:r>
            <a:r>
              <a:rPr kumimoji="0" lang="ko-KR" altLang="en-US" sz="1200" dirty="0">
                <a:latin typeface="HY헤드라인M" panose="02030600000101010101" pitchFamily="18" charset="-127"/>
                <a:ea typeface="HY헤드라인M" panose="02030600000101010101" pitchFamily="18" charset="-127"/>
              </a:rPr>
              <a:t> </a:t>
            </a:r>
            <a:r>
              <a:rPr kumimoji="0" lang="ko-KR" altLang="en-US" sz="1200" dirty="0" smtClean="0">
                <a:latin typeface="HY헤드라인M" panose="02030600000101010101" pitchFamily="18" charset="-127"/>
                <a:ea typeface="HY헤드라인M" panose="02030600000101010101" pitchFamily="18" charset="-127"/>
              </a:rPr>
              <a:t>도면 설계 및 고객 승인</a:t>
            </a:r>
            <a:endParaRPr kumimoji="0" lang="ko-KR" altLang="en-US" sz="1200" dirty="0">
              <a:latin typeface="HY헤드라인M" panose="02030600000101010101" pitchFamily="18" charset="-127"/>
              <a:ea typeface="HY헤드라인M" panose="02030600000101010101" pitchFamily="18" charset="-127"/>
            </a:endParaRPr>
          </a:p>
        </p:txBody>
      </p:sp>
      <p:sp>
        <p:nvSpPr>
          <p:cNvPr id="41" name="직사각형 40"/>
          <p:cNvSpPr/>
          <p:nvPr/>
        </p:nvSpPr>
        <p:spPr>
          <a:xfrm>
            <a:off x="488505" y="1481492"/>
            <a:ext cx="1966806" cy="243013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2" name="그림 4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0962" y="1782564"/>
            <a:ext cx="1545733" cy="1286396"/>
          </a:xfrm>
          <a:prstGeom prst="rect">
            <a:avLst/>
          </a:prstGeom>
        </p:spPr>
      </p:pic>
    </p:spTree>
    <p:extLst>
      <p:ext uri="{BB962C8B-B14F-4D97-AF65-F5344CB8AC3E}">
        <p14:creationId xmlns:p14="http://schemas.microsoft.com/office/powerpoint/2010/main" val="13419149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a:grpSpLocks/>
          </p:cNvGrpSpPr>
          <p:nvPr/>
        </p:nvGrpSpPr>
        <p:grpSpPr bwMode="auto">
          <a:xfrm>
            <a:off x="740534" y="332656"/>
            <a:ext cx="3645162" cy="1015663"/>
            <a:chOff x="5540716" y="1905319"/>
            <a:chExt cx="3364721" cy="1015464"/>
          </a:xfrm>
        </p:grpSpPr>
        <p:sp>
          <p:nvSpPr>
            <p:cNvPr id="10" name="Text Box 4"/>
            <p:cNvSpPr txBox="1">
              <a:spLocks noChangeArrowheads="1"/>
            </p:cNvSpPr>
            <p:nvPr/>
          </p:nvSpPr>
          <p:spPr bwMode="auto">
            <a:xfrm>
              <a:off x="5540716" y="1905319"/>
              <a:ext cx="1067142" cy="1015464"/>
            </a:xfrm>
            <a:prstGeom prst="rect">
              <a:avLst/>
            </a:prstGeom>
            <a:noFill/>
            <a:ln w="9525">
              <a:noFill/>
              <a:miter lim="800000"/>
              <a:headEnd/>
              <a:tailEnd/>
            </a:ln>
          </p:spPr>
          <p:txBody>
            <a:bodyPr wrap="none">
              <a:spAutoFit/>
            </a:bodyPr>
            <a:lstStyle/>
            <a:p>
              <a:r>
                <a:rPr lang="en-US" altLang="ko-KR" sz="6000" dirty="0" smtClean="0">
                  <a:solidFill>
                    <a:schemeClr val="bg1"/>
                  </a:solidFill>
                  <a:latin typeface="HY울릉도M" pitchFamily="18" charset="-127"/>
                  <a:ea typeface="HY울릉도M" pitchFamily="18" charset="-127"/>
                </a:rPr>
                <a:t>04</a:t>
              </a:r>
              <a:endParaRPr lang="ko-KR" altLang="ko-KR" sz="6000" dirty="0">
                <a:solidFill>
                  <a:schemeClr val="bg1"/>
                </a:solidFill>
                <a:latin typeface="HY울릉도M" pitchFamily="18" charset="-127"/>
                <a:ea typeface="HY울릉도M" pitchFamily="18" charset="-127"/>
              </a:endParaRPr>
            </a:p>
          </p:txBody>
        </p:sp>
        <p:sp>
          <p:nvSpPr>
            <p:cNvPr id="11" name="Text Box 5"/>
            <p:cNvSpPr txBox="1">
              <a:spLocks noChangeArrowheads="1"/>
            </p:cNvSpPr>
            <p:nvPr/>
          </p:nvSpPr>
          <p:spPr bwMode="auto">
            <a:xfrm>
              <a:off x="6565774" y="2212883"/>
              <a:ext cx="2339663" cy="523117"/>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lang="ko-KR" altLang="en-US" sz="2800" b="1" dirty="0" smtClean="0">
                  <a:solidFill>
                    <a:schemeClr val="bg1"/>
                  </a:solidFill>
                  <a:latin typeface="HY울릉도M" pitchFamily="18" charset="-127"/>
                  <a:ea typeface="HY울릉도M" pitchFamily="18" charset="-127"/>
                </a:rPr>
                <a:t>주요 납품 실적</a:t>
              </a:r>
            </a:p>
          </p:txBody>
        </p:sp>
      </p:grpSp>
      <p:sp>
        <p:nvSpPr>
          <p:cNvPr id="13" name="Text Box 9"/>
          <p:cNvSpPr txBox="1">
            <a:spLocks noChangeArrowheads="1"/>
          </p:cNvSpPr>
          <p:nvPr/>
        </p:nvSpPr>
        <p:spPr bwMode="auto">
          <a:xfrm>
            <a:off x="1910658" y="1318469"/>
            <a:ext cx="3186358" cy="1754326"/>
          </a:xfrm>
          <a:prstGeom prst="rect">
            <a:avLst/>
          </a:prstGeom>
          <a:noFill/>
          <a:ln w="9525">
            <a:noFill/>
            <a:miter lim="800000"/>
            <a:headEnd/>
            <a:tailEnd/>
          </a:ln>
          <a:effectLst/>
        </p:spPr>
        <p:txBody>
          <a:bodyPr wrap="square">
            <a:spAutoFit/>
          </a:bodyPr>
          <a:lstStyle/>
          <a:p>
            <a:pPr marL="228600" indent="-228600" defTabSz="995690">
              <a:lnSpc>
                <a:spcPct val="200000"/>
              </a:lnSpc>
              <a:buFont typeface="+mj-lt"/>
              <a:buAutoNum type="arabicPeriod"/>
              <a:defRPr/>
            </a:pPr>
            <a:r>
              <a:rPr lang="ko-KR" altLang="en-US" dirty="0" smtClean="0">
                <a:solidFill>
                  <a:schemeClr val="bg1"/>
                </a:solidFill>
                <a:latin typeface="HY울릉도M" pitchFamily="18" charset="-127"/>
                <a:ea typeface="HY울릉도M" pitchFamily="18" charset="-127"/>
              </a:rPr>
              <a:t>선박</a:t>
            </a:r>
            <a:endParaRPr lang="en-US" altLang="ko-KR" dirty="0" smtClean="0">
              <a:solidFill>
                <a:schemeClr val="bg1"/>
              </a:solidFill>
              <a:latin typeface="HY울릉도M" pitchFamily="18" charset="-127"/>
              <a:ea typeface="HY울릉도M" pitchFamily="18" charset="-127"/>
            </a:endParaRPr>
          </a:p>
          <a:p>
            <a:pPr marL="228600" indent="-228600" defTabSz="995690">
              <a:lnSpc>
                <a:spcPct val="200000"/>
              </a:lnSpc>
              <a:buFont typeface="+mj-lt"/>
              <a:buAutoNum type="arabicPeriod"/>
              <a:defRPr/>
            </a:pPr>
            <a:r>
              <a:rPr lang="ko-KR" altLang="en-US" dirty="0" smtClean="0">
                <a:solidFill>
                  <a:schemeClr val="bg1"/>
                </a:solidFill>
                <a:latin typeface="HY울릉도M" pitchFamily="18" charset="-127"/>
                <a:ea typeface="HY울릉도M" pitchFamily="18" charset="-127"/>
              </a:rPr>
              <a:t>알루미늄 구조물</a:t>
            </a:r>
            <a:endParaRPr lang="en-US" altLang="ko-KR" dirty="0" smtClean="0">
              <a:solidFill>
                <a:schemeClr val="bg1"/>
              </a:solidFill>
              <a:latin typeface="HY울릉도M" pitchFamily="18" charset="-127"/>
              <a:ea typeface="HY울릉도M" pitchFamily="18" charset="-127"/>
            </a:endParaRPr>
          </a:p>
          <a:p>
            <a:pPr marL="228600" indent="-228600" defTabSz="995690">
              <a:lnSpc>
                <a:spcPct val="200000"/>
              </a:lnSpc>
              <a:buFont typeface="+mj-lt"/>
              <a:buAutoNum type="arabicPeriod"/>
              <a:defRPr/>
            </a:pPr>
            <a:r>
              <a:rPr lang="ko-KR" altLang="en-US" dirty="0" smtClean="0">
                <a:solidFill>
                  <a:schemeClr val="bg1"/>
                </a:solidFill>
                <a:latin typeface="HY울릉도M" pitchFamily="18" charset="-127"/>
                <a:ea typeface="HY울릉도M" pitchFamily="18" charset="-127"/>
              </a:rPr>
              <a:t>인증 현황</a:t>
            </a:r>
          </a:p>
        </p:txBody>
      </p:sp>
    </p:spTree>
    <p:extLst>
      <p:ext uri="{BB962C8B-B14F-4D97-AF65-F5344CB8AC3E}">
        <p14:creationId xmlns:p14="http://schemas.microsoft.com/office/powerpoint/2010/main" val="6763954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2800" dirty="0" smtClean="0"/>
              <a:t>1. </a:t>
            </a:r>
            <a:r>
              <a:rPr lang="ko-KR" altLang="en-US" sz="2800" dirty="0" smtClean="0"/>
              <a:t>선박</a:t>
            </a:r>
            <a:endParaRPr lang="ko-KR" altLang="en-US" sz="2800" dirty="0"/>
          </a:p>
        </p:txBody>
      </p:sp>
      <p:graphicFrame>
        <p:nvGraphicFramePr>
          <p:cNvPr id="8" name="표 7"/>
          <p:cNvGraphicFramePr>
            <a:graphicFrameLocks noGrp="1"/>
          </p:cNvGraphicFramePr>
          <p:nvPr>
            <p:extLst>
              <p:ext uri="{D42A27DB-BD31-4B8C-83A1-F6EECF244321}">
                <p14:modId xmlns:p14="http://schemas.microsoft.com/office/powerpoint/2010/main" val="1356312403"/>
              </p:ext>
            </p:extLst>
          </p:nvPr>
        </p:nvGraphicFramePr>
        <p:xfrm>
          <a:off x="200472" y="1268760"/>
          <a:ext cx="9433049" cy="5328592"/>
        </p:xfrm>
        <a:graphic>
          <a:graphicData uri="http://schemas.openxmlformats.org/drawingml/2006/table">
            <a:tbl>
              <a:tblPr firstRow="1" bandRow="1">
                <a:tableStyleId>{5C22544A-7EE6-4342-B048-85BDC9FD1C3A}</a:tableStyleId>
              </a:tblPr>
              <a:tblGrid>
                <a:gridCol w="792088"/>
                <a:gridCol w="5976664"/>
                <a:gridCol w="2664297"/>
              </a:tblGrid>
              <a:tr h="554462">
                <a:tc>
                  <a:txBody>
                    <a:bodyPr/>
                    <a:lstStyle/>
                    <a:p>
                      <a:pPr algn="ctr" latinLnBrk="1"/>
                      <a:endParaRPr lang="ko-KR" altLang="en-US" sz="2000" b="1" dirty="0"/>
                    </a:p>
                  </a:txBody>
                  <a:tcPr anchor="ctr"/>
                </a:tc>
                <a:tc>
                  <a:txBody>
                    <a:bodyPr/>
                    <a:lstStyle/>
                    <a:p>
                      <a:pPr algn="ctr" latinLnBrk="1"/>
                      <a:r>
                        <a:rPr lang="ko-KR" altLang="en-US" sz="2000" b="1" dirty="0" smtClean="0"/>
                        <a:t>주요 실적</a:t>
                      </a:r>
                      <a:endParaRPr lang="ko-KR" altLang="en-US" sz="2000" b="1" dirty="0"/>
                    </a:p>
                  </a:txBody>
                  <a:tcPr anchor="ctr"/>
                </a:tc>
                <a:tc>
                  <a:txBody>
                    <a:bodyPr/>
                    <a:lstStyle/>
                    <a:p>
                      <a:pPr algn="ctr" latinLnBrk="1"/>
                      <a:r>
                        <a:rPr lang="ko-KR" altLang="en-US" sz="2000" b="1" dirty="0" smtClean="0"/>
                        <a:t>규격</a:t>
                      </a:r>
                      <a:endParaRPr lang="ko-KR" altLang="en-US" sz="2000" b="1" dirty="0"/>
                    </a:p>
                  </a:txBody>
                  <a:tcPr anchor="ctr"/>
                </a:tc>
              </a:tr>
              <a:tr h="453650">
                <a:tc>
                  <a:txBody>
                    <a:bodyPr/>
                    <a:lstStyle/>
                    <a:p>
                      <a:pPr algn="ctr" latinLnBrk="1"/>
                      <a:r>
                        <a:rPr lang="en-US" altLang="ko-KR" sz="2000" b="0" dirty="0" smtClean="0"/>
                        <a:t>1</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dirty="0" smtClean="0"/>
                        <a:t>울산광역시청 수난구조선</a:t>
                      </a:r>
                      <a:endParaRPr lang="en-US" altLang="ko-KR" sz="2000" dirty="0" smtClean="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smtClean="0"/>
                        <a:t>27</a:t>
                      </a:r>
                      <a:r>
                        <a:rPr lang="ko-KR" altLang="en-US" sz="2000" dirty="0" smtClean="0"/>
                        <a:t>톤</a:t>
                      </a:r>
                      <a:endParaRPr lang="en-US" altLang="ko-KR" sz="2000" dirty="0" smtClean="0"/>
                    </a:p>
                  </a:txBody>
                  <a:tcPr anchor="ctr"/>
                </a:tc>
              </a:tr>
              <a:tr h="432048">
                <a:tc>
                  <a:txBody>
                    <a:bodyPr/>
                    <a:lstStyle/>
                    <a:p>
                      <a:pPr algn="ctr" latinLnBrk="1"/>
                      <a:r>
                        <a:rPr lang="en-US" altLang="ko-KR" sz="2000" b="0" dirty="0" smtClean="0"/>
                        <a:t>2</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dirty="0" smtClean="0"/>
                        <a:t>충남 부여군청 유람선</a:t>
                      </a:r>
                      <a:endParaRPr lang="en-US" altLang="ko-KR" sz="2000" dirty="0" smtClean="0"/>
                    </a:p>
                  </a:txBody>
                  <a:tcPr anchor="ctr"/>
                </a:tc>
                <a:tc>
                  <a:txBody>
                    <a:bodyPr/>
                    <a:lstStyle/>
                    <a:p>
                      <a:pPr algn="ctr" latinLnBrk="1"/>
                      <a:r>
                        <a:rPr lang="en-US" altLang="ko-KR" sz="2000" dirty="0" smtClean="0"/>
                        <a:t>12</a:t>
                      </a:r>
                      <a:r>
                        <a:rPr lang="ko-KR" altLang="en-US" sz="2000" dirty="0" smtClean="0"/>
                        <a:t>톤</a:t>
                      </a:r>
                      <a:endParaRPr lang="ko-KR" altLang="en-US" sz="2000" b="1" dirty="0"/>
                    </a:p>
                  </a:txBody>
                  <a:tcPr anchor="ctr"/>
                </a:tc>
              </a:tr>
              <a:tr h="432048">
                <a:tc>
                  <a:txBody>
                    <a:bodyPr/>
                    <a:lstStyle/>
                    <a:p>
                      <a:pPr algn="ctr" latinLnBrk="1"/>
                      <a:r>
                        <a:rPr lang="en-US" altLang="ko-KR" sz="2000" b="0" dirty="0" smtClean="0"/>
                        <a:t>3</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dirty="0" smtClean="0"/>
                        <a:t>대전광역시청 보트</a:t>
                      </a:r>
                      <a:endParaRPr lang="en-US" altLang="ko-KR" sz="2000" dirty="0" smtClean="0"/>
                    </a:p>
                  </a:txBody>
                  <a:tcPr anchor="ctr"/>
                </a:tc>
                <a:tc>
                  <a:txBody>
                    <a:bodyPr/>
                    <a:lstStyle/>
                    <a:p>
                      <a:pPr algn="ctr" latinLnBrk="1"/>
                      <a:r>
                        <a:rPr lang="en-US" altLang="ko-KR" sz="2000" dirty="0" smtClean="0"/>
                        <a:t>2</a:t>
                      </a:r>
                      <a:r>
                        <a:rPr lang="ko-KR" altLang="en-US" sz="2000" dirty="0" smtClean="0"/>
                        <a:t>톤</a:t>
                      </a:r>
                      <a:endParaRPr lang="ko-KR" altLang="en-US" sz="2000" b="1" dirty="0"/>
                    </a:p>
                  </a:txBody>
                  <a:tcPr anchor="ctr"/>
                </a:tc>
              </a:tr>
              <a:tr h="432048">
                <a:tc>
                  <a:txBody>
                    <a:bodyPr/>
                    <a:lstStyle/>
                    <a:p>
                      <a:pPr algn="ctr" latinLnBrk="1"/>
                      <a:r>
                        <a:rPr lang="en-US" altLang="ko-KR" sz="2000" b="0" dirty="0" smtClean="0"/>
                        <a:t>4</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dirty="0" smtClean="0"/>
                        <a:t>경남 수산기술사업소</a:t>
                      </a:r>
                      <a:r>
                        <a:rPr lang="en-US" altLang="ko-KR" sz="2000" dirty="0" smtClean="0"/>
                        <a:t> </a:t>
                      </a:r>
                      <a:r>
                        <a:rPr lang="ko-KR" altLang="en-US" sz="2000" dirty="0" smtClean="0"/>
                        <a:t>어업지도선</a:t>
                      </a:r>
                      <a:endParaRPr lang="en-US" altLang="ko-KR" sz="2000" dirty="0" smtClean="0"/>
                    </a:p>
                  </a:txBody>
                  <a:tcPr anchor="ctr"/>
                </a:tc>
                <a:tc>
                  <a:txBody>
                    <a:bodyPr/>
                    <a:lstStyle/>
                    <a:p>
                      <a:pPr algn="ctr" latinLnBrk="1"/>
                      <a:r>
                        <a:rPr lang="en-US" altLang="ko-KR" sz="2000" dirty="0" smtClean="0"/>
                        <a:t>4.99</a:t>
                      </a:r>
                      <a:r>
                        <a:rPr lang="ko-KR" altLang="en-US" sz="2000" dirty="0" smtClean="0"/>
                        <a:t>톤</a:t>
                      </a:r>
                      <a:endParaRPr lang="ko-KR" altLang="en-US" sz="2000" b="1" dirty="0"/>
                    </a:p>
                  </a:txBody>
                  <a:tcPr anchor="ctr"/>
                </a:tc>
              </a:tr>
              <a:tr h="432048">
                <a:tc>
                  <a:txBody>
                    <a:bodyPr/>
                    <a:lstStyle/>
                    <a:p>
                      <a:pPr algn="ctr" latinLnBrk="1"/>
                      <a:r>
                        <a:rPr lang="en-US" altLang="ko-KR" sz="2000" b="0" dirty="0" smtClean="0"/>
                        <a:t>5</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dirty="0" smtClean="0"/>
                        <a:t>경남 진주시청 남강청소선</a:t>
                      </a:r>
                      <a:endParaRPr lang="en-US" altLang="ko-KR" sz="2000" dirty="0" smtClean="0"/>
                    </a:p>
                  </a:txBody>
                  <a:tcPr anchor="ctr"/>
                </a:tc>
                <a:tc>
                  <a:txBody>
                    <a:bodyPr/>
                    <a:lstStyle/>
                    <a:p>
                      <a:pPr algn="ctr" latinLnBrk="1"/>
                      <a:r>
                        <a:rPr lang="en-US" altLang="ko-KR" sz="2000" dirty="0" smtClean="0"/>
                        <a:t>2.1</a:t>
                      </a:r>
                      <a:r>
                        <a:rPr lang="ko-KR" altLang="en-US" sz="2000" dirty="0" smtClean="0"/>
                        <a:t>톤</a:t>
                      </a:r>
                      <a:endParaRPr lang="ko-KR" altLang="en-US" sz="2000" b="1" dirty="0"/>
                    </a:p>
                  </a:txBody>
                  <a:tcPr anchor="ctr"/>
                </a:tc>
              </a:tr>
              <a:tr h="432048">
                <a:tc>
                  <a:txBody>
                    <a:bodyPr/>
                    <a:lstStyle/>
                    <a:p>
                      <a:pPr algn="ctr" latinLnBrk="1"/>
                      <a:r>
                        <a:rPr lang="en-US" altLang="ko-KR" sz="2000" b="0" dirty="0" smtClean="0"/>
                        <a:t>6</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dirty="0" err="1" smtClean="0"/>
                        <a:t>한국산업기술시험원</a:t>
                      </a:r>
                      <a:r>
                        <a:rPr lang="ko-KR" altLang="en-US" sz="2000" dirty="0" smtClean="0"/>
                        <a:t> </a:t>
                      </a:r>
                      <a:r>
                        <a:rPr lang="en-US" altLang="ko-KR" sz="2000" dirty="0" smtClean="0"/>
                        <a:t>FRP</a:t>
                      </a:r>
                      <a:r>
                        <a:rPr lang="ko-KR" altLang="en-US" sz="2000" dirty="0" smtClean="0"/>
                        <a:t>정화조</a:t>
                      </a:r>
                      <a:endParaRPr lang="en-US" altLang="ko-KR" sz="2000" dirty="0" smtClean="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smtClean="0"/>
                        <a:t>300</a:t>
                      </a:r>
                      <a:r>
                        <a:rPr lang="ko-KR" altLang="en-US" sz="2000" dirty="0" smtClean="0"/>
                        <a:t>인용</a:t>
                      </a:r>
                      <a:endParaRPr lang="en-US" altLang="ko-KR" sz="2000" dirty="0" smtClean="0"/>
                    </a:p>
                  </a:txBody>
                  <a:tcPr anchor="ctr"/>
                </a:tc>
              </a:tr>
              <a:tr h="432048">
                <a:tc>
                  <a:txBody>
                    <a:bodyPr/>
                    <a:lstStyle/>
                    <a:p>
                      <a:pPr algn="ctr" latinLnBrk="1"/>
                      <a:r>
                        <a:rPr lang="en-US" altLang="ko-KR" sz="2000" b="0" dirty="0" smtClean="0"/>
                        <a:t>7</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dirty="0" smtClean="0"/>
                        <a:t>전북 </a:t>
                      </a:r>
                      <a:r>
                        <a:rPr lang="ko-KR" altLang="en-US" sz="2000" dirty="0" err="1" smtClean="0"/>
                        <a:t>임실군청</a:t>
                      </a:r>
                      <a:r>
                        <a:rPr lang="ko-KR" altLang="en-US" sz="2000" dirty="0" smtClean="0"/>
                        <a:t> 순시선</a:t>
                      </a:r>
                      <a:endParaRPr lang="en-US" altLang="ko-KR" sz="2000" dirty="0" smtClean="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smtClean="0"/>
                        <a:t>5.27</a:t>
                      </a:r>
                      <a:r>
                        <a:rPr lang="ko-KR" altLang="en-US" sz="2000" dirty="0" smtClean="0"/>
                        <a:t>톤</a:t>
                      </a:r>
                      <a:endParaRPr lang="en-US" altLang="ko-KR" sz="2000" dirty="0" smtClean="0"/>
                    </a:p>
                  </a:txBody>
                  <a:tcPr anchor="ctr"/>
                </a:tc>
              </a:tr>
              <a:tr h="432048">
                <a:tc>
                  <a:txBody>
                    <a:bodyPr/>
                    <a:lstStyle/>
                    <a:p>
                      <a:pPr algn="ctr" latinLnBrk="1"/>
                      <a:r>
                        <a:rPr lang="en-US" altLang="ko-KR" sz="2000" b="0" dirty="0" smtClean="0"/>
                        <a:t>8</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smtClean="0"/>
                        <a:t>KCC </a:t>
                      </a:r>
                      <a:r>
                        <a:rPr lang="ko-KR" altLang="en-US" sz="2000" dirty="0" smtClean="0"/>
                        <a:t>컴퍼니 </a:t>
                      </a:r>
                      <a:r>
                        <a:rPr lang="en-US" altLang="ko-KR" sz="2000" dirty="0" smtClean="0"/>
                        <a:t>FRP </a:t>
                      </a:r>
                      <a:r>
                        <a:rPr lang="ko-KR" altLang="en-US" sz="2000" dirty="0" smtClean="0"/>
                        <a:t>수영장</a:t>
                      </a:r>
                      <a:endParaRPr lang="en-US" altLang="ko-KR" sz="2000" dirty="0" smtClean="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smtClean="0"/>
                        <a:t>12M</a:t>
                      </a:r>
                    </a:p>
                  </a:txBody>
                  <a:tcPr anchor="ctr"/>
                </a:tc>
              </a:tr>
              <a:tr h="432048">
                <a:tc>
                  <a:txBody>
                    <a:bodyPr/>
                    <a:lstStyle/>
                    <a:p>
                      <a:pPr algn="ctr" latinLnBrk="1"/>
                      <a:r>
                        <a:rPr lang="en-US" altLang="ko-KR" sz="2000" b="0" dirty="0" smtClean="0"/>
                        <a:t>9</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dirty="0" smtClean="0"/>
                        <a:t>한국수자원공사 </a:t>
                      </a:r>
                      <a:r>
                        <a:rPr lang="ko-KR" altLang="en-US" sz="2000" dirty="0" err="1" smtClean="0"/>
                        <a:t>인동댐관리선</a:t>
                      </a:r>
                      <a:endParaRPr lang="ko-KR" altLang="en-US" sz="2000" dirty="0" smtClean="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dirty="0" smtClean="0"/>
                        <a:t>바지선</a:t>
                      </a:r>
                    </a:p>
                  </a:txBody>
                  <a:tcPr anchor="ctr"/>
                </a:tc>
              </a:tr>
              <a:tr h="432048">
                <a:tc>
                  <a:txBody>
                    <a:bodyPr/>
                    <a:lstStyle/>
                    <a:p>
                      <a:pPr algn="ctr" latinLnBrk="1"/>
                      <a:r>
                        <a:rPr lang="en-US" altLang="ko-KR" sz="2000" b="0" dirty="0" smtClean="0"/>
                        <a:t>10</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dirty="0" smtClean="0"/>
                        <a:t>해양과학기술원 해양조사선</a:t>
                      </a:r>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smtClean="0"/>
                        <a:t>3</a:t>
                      </a:r>
                      <a:r>
                        <a:rPr lang="ko-KR" altLang="en-US" sz="2000" dirty="0" smtClean="0"/>
                        <a:t>톤</a:t>
                      </a:r>
                    </a:p>
                  </a:txBody>
                  <a:tcPr anchor="ctr"/>
                </a:tc>
              </a:tr>
              <a:tr h="432048">
                <a:tc>
                  <a:txBody>
                    <a:bodyPr/>
                    <a:lstStyle/>
                    <a:p>
                      <a:pPr algn="ctr" latinLnBrk="1"/>
                      <a:r>
                        <a:rPr lang="en-US" altLang="ko-KR" sz="2000" b="0" dirty="0" smtClean="0"/>
                        <a:t>11</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smtClean="0"/>
                        <a:t>KTL </a:t>
                      </a:r>
                      <a:r>
                        <a:rPr lang="ko-KR" altLang="en-US" sz="2000" dirty="0" smtClean="0"/>
                        <a:t>수상태양광 관리선</a:t>
                      </a:r>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smtClean="0"/>
                        <a:t>0.78</a:t>
                      </a:r>
                      <a:r>
                        <a:rPr lang="ko-KR" altLang="en-US" sz="2000" dirty="0" smtClean="0"/>
                        <a:t>톤</a:t>
                      </a:r>
                    </a:p>
                  </a:txBody>
                  <a:tcPr anchor="ct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2800" dirty="0" smtClean="0"/>
              <a:t>2. </a:t>
            </a:r>
            <a:r>
              <a:rPr lang="ko-KR" altLang="en-US" sz="2800" dirty="0" smtClean="0"/>
              <a:t>알루미늄 구조물</a:t>
            </a:r>
            <a:endParaRPr lang="ko-KR" altLang="en-US" sz="2800" dirty="0"/>
          </a:p>
        </p:txBody>
      </p:sp>
      <p:graphicFrame>
        <p:nvGraphicFramePr>
          <p:cNvPr id="6" name="표 5"/>
          <p:cNvGraphicFramePr>
            <a:graphicFrameLocks noGrp="1"/>
          </p:cNvGraphicFramePr>
          <p:nvPr>
            <p:extLst>
              <p:ext uri="{D42A27DB-BD31-4B8C-83A1-F6EECF244321}">
                <p14:modId xmlns:p14="http://schemas.microsoft.com/office/powerpoint/2010/main" val="3840896680"/>
              </p:ext>
            </p:extLst>
          </p:nvPr>
        </p:nvGraphicFramePr>
        <p:xfrm>
          <a:off x="200471" y="1124744"/>
          <a:ext cx="9433049" cy="5661249"/>
        </p:xfrm>
        <a:graphic>
          <a:graphicData uri="http://schemas.openxmlformats.org/drawingml/2006/table">
            <a:tbl>
              <a:tblPr firstRow="1" bandRow="1">
                <a:tableStyleId>{5C22544A-7EE6-4342-B048-85BDC9FD1C3A}</a:tableStyleId>
              </a:tblPr>
              <a:tblGrid>
                <a:gridCol w="792088"/>
                <a:gridCol w="5976664"/>
                <a:gridCol w="2664297"/>
              </a:tblGrid>
              <a:tr h="514659">
                <a:tc>
                  <a:txBody>
                    <a:bodyPr/>
                    <a:lstStyle/>
                    <a:p>
                      <a:pPr algn="ctr" latinLnBrk="1"/>
                      <a:endParaRPr lang="ko-KR" altLang="en-US" sz="2000" b="0" dirty="0"/>
                    </a:p>
                  </a:txBody>
                  <a:tcPr anchor="ctr"/>
                </a:tc>
                <a:tc>
                  <a:txBody>
                    <a:bodyPr/>
                    <a:lstStyle/>
                    <a:p>
                      <a:pPr algn="ctr" latinLnBrk="1"/>
                      <a:r>
                        <a:rPr lang="ko-KR" altLang="en-US" sz="2000" b="1" dirty="0" smtClean="0"/>
                        <a:t>주요 실적</a:t>
                      </a:r>
                      <a:endParaRPr lang="ko-KR" altLang="en-US" sz="2000" b="0" dirty="0"/>
                    </a:p>
                  </a:txBody>
                  <a:tcPr anchor="ctr"/>
                </a:tc>
                <a:tc>
                  <a:txBody>
                    <a:bodyPr/>
                    <a:lstStyle/>
                    <a:p>
                      <a:pPr algn="ctr" latinLnBrk="1"/>
                      <a:r>
                        <a:rPr lang="ko-KR" altLang="en-US" sz="2000" b="1" dirty="0" smtClean="0"/>
                        <a:t>규격</a:t>
                      </a:r>
                      <a:endParaRPr lang="ko-KR" altLang="en-US" sz="2000" b="1" dirty="0"/>
                    </a:p>
                  </a:txBody>
                  <a:tcPr anchor="ctr"/>
                </a:tc>
              </a:tr>
              <a:tr h="514659">
                <a:tc>
                  <a:txBody>
                    <a:bodyPr/>
                    <a:lstStyle/>
                    <a:p>
                      <a:pPr algn="ctr" latinLnBrk="1"/>
                      <a:r>
                        <a:rPr lang="en-US" altLang="ko-KR" sz="2000" b="0" dirty="0" smtClean="0"/>
                        <a:t>1</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smtClean="0"/>
                        <a:t>㈜한화 종합연구소</a:t>
                      </a:r>
                      <a:endParaRPr lang="en-US" altLang="ko-KR" sz="2000" b="0" dirty="0" smtClean="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smtClean="0"/>
                        <a:t>작업대</a:t>
                      </a:r>
                      <a:endParaRPr lang="en-US" altLang="ko-KR" sz="2000" b="0" dirty="0" smtClean="0"/>
                    </a:p>
                  </a:txBody>
                  <a:tcPr anchor="ctr"/>
                </a:tc>
              </a:tr>
              <a:tr h="514659">
                <a:tc>
                  <a:txBody>
                    <a:bodyPr/>
                    <a:lstStyle/>
                    <a:p>
                      <a:pPr algn="ctr" latinLnBrk="1"/>
                      <a:r>
                        <a:rPr lang="en-US" altLang="ko-KR" sz="2000" b="0" dirty="0" smtClean="0"/>
                        <a:t>2</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err="1" smtClean="0"/>
                        <a:t>롯데건설</a:t>
                      </a:r>
                      <a:endParaRPr lang="en-US" altLang="ko-KR" sz="2000" b="0" dirty="0" smtClean="0"/>
                    </a:p>
                  </a:txBody>
                  <a:tcPr anchor="ctr"/>
                </a:tc>
                <a:tc>
                  <a:txBody>
                    <a:bodyPr/>
                    <a:lstStyle/>
                    <a:p>
                      <a:pPr algn="ctr" latinLnBrk="1"/>
                      <a:r>
                        <a:rPr lang="ko-KR" altLang="en-US" sz="2000" b="0" dirty="0" smtClean="0"/>
                        <a:t>작업대</a:t>
                      </a:r>
                      <a:endParaRPr lang="ko-KR" altLang="en-US" sz="2000" b="0" dirty="0"/>
                    </a:p>
                  </a:txBody>
                  <a:tcPr anchor="ctr"/>
                </a:tc>
              </a:tr>
              <a:tr h="514659">
                <a:tc>
                  <a:txBody>
                    <a:bodyPr/>
                    <a:lstStyle/>
                    <a:p>
                      <a:pPr algn="ctr" latinLnBrk="1"/>
                      <a:r>
                        <a:rPr lang="en-US" altLang="ko-KR" sz="2000" b="0" dirty="0" smtClean="0"/>
                        <a:t>3</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smtClean="0"/>
                        <a:t>창원시청 </a:t>
                      </a:r>
                      <a:r>
                        <a:rPr lang="ko-KR" altLang="en-US" sz="2000" b="0" dirty="0" err="1" smtClean="0"/>
                        <a:t>트러스</a:t>
                      </a:r>
                      <a:endParaRPr lang="en-US" altLang="ko-KR" sz="2000" b="0" dirty="0" smtClean="0"/>
                    </a:p>
                  </a:txBody>
                  <a:tcPr anchor="ctr"/>
                </a:tc>
                <a:tc>
                  <a:txBody>
                    <a:bodyPr/>
                    <a:lstStyle/>
                    <a:p>
                      <a:pPr algn="ctr" latinLnBrk="1"/>
                      <a:r>
                        <a:rPr lang="ko-KR" altLang="en-US" sz="2000" b="0" dirty="0" err="1" smtClean="0"/>
                        <a:t>트러스</a:t>
                      </a:r>
                      <a:endParaRPr lang="ko-KR" altLang="en-US" sz="2000" b="0" dirty="0"/>
                    </a:p>
                  </a:txBody>
                  <a:tcPr anchor="ctr"/>
                </a:tc>
              </a:tr>
              <a:tr h="514659">
                <a:tc>
                  <a:txBody>
                    <a:bodyPr/>
                    <a:lstStyle/>
                    <a:p>
                      <a:pPr algn="ctr" latinLnBrk="1"/>
                      <a:r>
                        <a:rPr lang="en-US" altLang="ko-KR" sz="2000" b="0" dirty="0" smtClean="0"/>
                        <a:t>4</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err="1" smtClean="0"/>
                        <a:t>충청남도청</a:t>
                      </a:r>
                      <a:endParaRPr lang="en-US" altLang="ko-KR" sz="2000" b="0" dirty="0" smtClean="0"/>
                    </a:p>
                  </a:txBody>
                  <a:tcPr anchor="ctr"/>
                </a:tc>
                <a:tc>
                  <a:txBody>
                    <a:bodyPr/>
                    <a:lstStyle/>
                    <a:p>
                      <a:pPr algn="ctr" latinLnBrk="1"/>
                      <a:r>
                        <a:rPr lang="ko-KR" altLang="en-US" sz="2000" b="0" dirty="0" smtClean="0"/>
                        <a:t>보트사다리</a:t>
                      </a:r>
                      <a:endParaRPr lang="ko-KR" altLang="en-US" sz="2000" b="0" dirty="0"/>
                    </a:p>
                  </a:txBody>
                  <a:tcPr anchor="ctr"/>
                </a:tc>
              </a:tr>
              <a:tr h="514659">
                <a:tc>
                  <a:txBody>
                    <a:bodyPr/>
                    <a:lstStyle/>
                    <a:p>
                      <a:pPr algn="ctr" latinLnBrk="1"/>
                      <a:r>
                        <a:rPr lang="en-US" altLang="ko-KR" sz="2000" b="0" dirty="0" smtClean="0"/>
                        <a:t>5</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err="1" smtClean="0"/>
                        <a:t>코레일네트웍스</a:t>
                      </a:r>
                      <a:endParaRPr lang="en-US" altLang="ko-KR" sz="2000" b="0" dirty="0" smtClean="0"/>
                    </a:p>
                  </a:txBody>
                  <a:tcPr anchor="ctr"/>
                </a:tc>
                <a:tc>
                  <a:txBody>
                    <a:bodyPr/>
                    <a:lstStyle/>
                    <a:p>
                      <a:pPr algn="ctr" latinLnBrk="1"/>
                      <a:r>
                        <a:rPr lang="ko-KR" altLang="en-US" sz="2000" b="0" dirty="0" smtClean="0"/>
                        <a:t>작업대</a:t>
                      </a:r>
                      <a:endParaRPr lang="ko-KR" altLang="en-US" sz="2000" b="0" dirty="0"/>
                    </a:p>
                  </a:txBody>
                  <a:tcPr anchor="ctr"/>
                </a:tc>
              </a:tr>
              <a:tr h="514659">
                <a:tc>
                  <a:txBody>
                    <a:bodyPr/>
                    <a:lstStyle/>
                    <a:p>
                      <a:pPr algn="ctr" latinLnBrk="1"/>
                      <a:r>
                        <a:rPr lang="en-US" altLang="ko-KR" sz="2000" b="0" dirty="0" smtClean="0"/>
                        <a:t>6</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smtClean="0"/>
                        <a:t>한국도로공사 창원지사</a:t>
                      </a:r>
                      <a:endParaRPr lang="en-US" altLang="ko-KR" sz="2000" b="0" dirty="0" smtClean="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smtClean="0"/>
                        <a:t>작업대</a:t>
                      </a:r>
                      <a:endParaRPr lang="en-US" altLang="ko-KR" sz="2000" b="0" dirty="0" smtClean="0"/>
                    </a:p>
                  </a:txBody>
                  <a:tcPr anchor="ctr"/>
                </a:tc>
              </a:tr>
              <a:tr h="514659">
                <a:tc>
                  <a:txBody>
                    <a:bodyPr/>
                    <a:lstStyle/>
                    <a:p>
                      <a:pPr algn="ctr" latinLnBrk="1"/>
                      <a:r>
                        <a:rPr lang="en-US" altLang="ko-KR" sz="2000" b="0" dirty="0" smtClean="0"/>
                        <a:t>7</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smtClean="0"/>
                        <a:t>한국은행 충북본부</a:t>
                      </a:r>
                      <a:endParaRPr lang="en-US" altLang="ko-KR" sz="2000" b="0" dirty="0" smtClean="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smtClean="0"/>
                        <a:t>작업대</a:t>
                      </a:r>
                      <a:endParaRPr lang="en-US" altLang="ko-KR" sz="2000" b="0" dirty="0" smtClean="0"/>
                    </a:p>
                  </a:txBody>
                  <a:tcPr anchor="ctr"/>
                </a:tc>
              </a:tr>
              <a:tr h="514659">
                <a:tc>
                  <a:txBody>
                    <a:bodyPr/>
                    <a:lstStyle/>
                    <a:p>
                      <a:pPr algn="ctr" latinLnBrk="1"/>
                      <a:r>
                        <a:rPr lang="en-US" altLang="ko-KR" sz="2000" b="0" dirty="0" smtClean="0"/>
                        <a:t>8</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smtClean="0"/>
                        <a:t>한화디펜스㈜</a:t>
                      </a:r>
                      <a:endParaRPr lang="en-US" altLang="ko-KR" sz="2000" b="0" dirty="0" smtClean="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smtClean="0"/>
                        <a:t>작업대</a:t>
                      </a:r>
                      <a:endParaRPr lang="en-US" altLang="ko-KR" sz="2000" b="0" dirty="0" smtClean="0"/>
                    </a:p>
                  </a:txBody>
                  <a:tcPr anchor="ctr"/>
                </a:tc>
              </a:tr>
              <a:tr h="514659">
                <a:tc>
                  <a:txBody>
                    <a:bodyPr/>
                    <a:lstStyle/>
                    <a:p>
                      <a:pPr algn="ctr" latinLnBrk="1"/>
                      <a:r>
                        <a:rPr lang="en-US" altLang="ko-KR" sz="2000" b="0" dirty="0" smtClean="0"/>
                        <a:t>9</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err="1" smtClean="0"/>
                        <a:t>현대로템</a:t>
                      </a:r>
                      <a:r>
                        <a:rPr lang="ko-KR" altLang="en-US" sz="2000" b="0" dirty="0" smtClean="0"/>
                        <a:t>㈜</a:t>
                      </a:r>
                      <a:endParaRPr lang="en-US" altLang="ko-KR" sz="2000" b="0" dirty="0" smtClean="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smtClean="0"/>
                        <a:t>작업대</a:t>
                      </a:r>
                    </a:p>
                  </a:txBody>
                  <a:tcPr anchor="ctr"/>
                </a:tc>
              </a:tr>
              <a:tr h="514659">
                <a:tc>
                  <a:txBody>
                    <a:bodyPr/>
                    <a:lstStyle/>
                    <a:p>
                      <a:pPr algn="ctr" latinLnBrk="1"/>
                      <a:r>
                        <a:rPr lang="en-US" altLang="ko-KR" sz="2000" b="0" dirty="0" smtClean="0"/>
                        <a:t>10</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smtClean="0"/>
                        <a:t>한국항공공사</a:t>
                      </a:r>
                      <a:r>
                        <a:rPr lang="en-US" altLang="ko-KR" sz="2000" b="0" dirty="0" smtClean="0"/>
                        <a:t>(</a:t>
                      </a:r>
                      <a:r>
                        <a:rPr lang="ko-KR" altLang="en-US" sz="2000" b="0" dirty="0" smtClean="0"/>
                        <a:t>서울</a:t>
                      </a:r>
                      <a:r>
                        <a:rPr lang="en-US" altLang="ko-KR" sz="2000" b="0" dirty="0" smtClean="0"/>
                        <a:t>,</a:t>
                      </a:r>
                      <a:r>
                        <a:rPr lang="ko-KR" altLang="en-US" sz="2000" b="0" dirty="0" smtClean="0"/>
                        <a:t> 부산</a:t>
                      </a:r>
                      <a:r>
                        <a:rPr lang="en-US" altLang="ko-KR" sz="2000" b="0" dirty="0" smtClean="0"/>
                        <a:t>)</a:t>
                      </a:r>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0" dirty="0" smtClean="0"/>
                        <a:t>비계 세트</a:t>
                      </a:r>
                    </a:p>
                  </a:txBody>
                  <a:tcPr anchor="ctr"/>
                </a:tc>
              </a:tr>
            </a:tbl>
          </a:graphicData>
        </a:graphic>
      </p:graphicFrame>
    </p:spTree>
    <p:extLst>
      <p:ext uri="{BB962C8B-B14F-4D97-AF65-F5344CB8AC3E}">
        <p14:creationId xmlns:p14="http://schemas.microsoft.com/office/powerpoint/2010/main" val="23852925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D:\회사 소개서\사진 자료\9001.jpg"/>
          <p:cNvPicPr>
            <a:picLocks noChangeAspect="1" noChangeArrowheads="1"/>
          </p:cNvPicPr>
          <p:nvPr/>
        </p:nvPicPr>
        <p:blipFill rotWithShape="1">
          <a:blip r:embed="rId2" cstate="print"/>
          <a:srcRect l="5969" t="3716" r="6087" b="4058"/>
          <a:stretch/>
        </p:blipFill>
        <p:spPr bwMode="auto">
          <a:xfrm>
            <a:off x="340364" y="1268760"/>
            <a:ext cx="1804324" cy="2530202"/>
          </a:xfrm>
          <a:prstGeom prst="rect">
            <a:avLst/>
          </a:prstGeom>
          <a:ln w="57150" cap="sq" cmpd="thickThin">
            <a:solidFill>
              <a:srgbClr val="655D2D"/>
            </a:solidFill>
            <a:prstDash val="solid"/>
            <a:miter lim="800000"/>
          </a:ln>
          <a:effectLst>
            <a:innerShdw blurRad="76200">
              <a:srgbClr val="000000"/>
            </a:innerShdw>
          </a:effectLst>
        </p:spPr>
      </p:pic>
      <p:pic>
        <p:nvPicPr>
          <p:cNvPr id="1031" name="Picture 7" descr="D:\회사 소개서\사진 자료\14001.jpg"/>
          <p:cNvPicPr>
            <a:picLocks noChangeAspect="1" noChangeArrowheads="1"/>
          </p:cNvPicPr>
          <p:nvPr/>
        </p:nvPicPr>
        <p:blipFill rotWithShape="1">
          <a:blip r:embed="rId3" cstate="print"/>
          <a:srcRect l="5909" t="3716" r="6146" b="4058"/>
          <a:stretch/>
        </p:blipFill>
        <p:spPr bwMode="auto">
          <a:xfrm>
            <a:off x="2788635" y="1268759"/>
            <a:ext cx="1804325" cy="2530203"/>
          </a:xfrm>
          <a:prstGeom prst="rect">
            <a:avLst/>
          </a:prstGeom>
          <a:ln w="57150" cap="sq" cmpd="thickThin">
            <a:solidFill>
              <a:srgbClr val="655D2D"/>
            </a:solidFill>
            <a:prstDash val="solid"/>
            <a:miter lim="800000"/>
          </a:ln>
          <a:effectLst>
            <a:innerShdw blurRad="76200">
              <a:srgbClr val="000000"/>
            </a:innerShdw>
          </a:effectLst>
        </p:spPr>
      </p:pic>
      <p:pic>
        <p:nvPicPr>
          <p:cNvPr id="1034" name="Picture 10" descr="D:\회사 소개서\사진 자료\KICT수료증.jpg"/>
          <p:cNvPicPr>
            <a:picLocks noChangeAspect="1" noChangeArrowheads="1"/>
          </p:cNvPicPr>
          <p:nvPr/>
        </p:nvPicPr>
        <p:blipFill rotWithShape="1">
          <a:blip r:embed="rId4" cstate="print"/>
          <a:srcRect l="4720" t="3716" r="5314" b="4058"/>
          <a:stretch/>
        </p:blipFill>
        <p:spPr bwMode="auto">
          <a:xfrm>
            <a:off x="7617296" y="1252958"/>
            <a:ext cx="1857331" cy="2546004"/>
          </a:xfrm>
          <a:prstGeom prst="rect">
            <a:avLst/>
          </a:prstGeom>
          <a:ln w="57150" cap="sq" cmpd="thickThin">
            <a:solidFill>
              <a:srgbClr val="655D2D"/>
            </a:solidFill>
            <a:prstDash val="solid"/>
            <a:miter lim="800000"/>
          </a:ln>
          <a:effectLst>
            <a:innerShdw blurRad="76200">
              <a:srgbClr val="000000"/>
            </a:innerShdw>
          </a:effectLst>
        </p:spPr>
      </p:pic>
      <p:pic>
        <p:nvPicPr>
          <p:cNvPr id="1038" name="Picture 14" descr="D:\회사 소개서\사진 자료\벤처기업확인서.jpg"/>
          <p:cNvPicPr>
            <a:picLocks noChangeAspect="1" noChangeArrowheads="1"/>
          </p:cNvPicPr>
          <p:nvPr/>
        </p:nvPicPr>
        <p:blipFill rotWithShape="1">
          <a:blip r:embed="rId5" cstate="print"/>
          <a:srcRect l="5850" t="3716" r="5700" b="4058"/>
          <a:stretch/>
        </p:blipFill>
        <p:spPr bwMode="auto">
          <a:xfrm>
            <a:off x="5169024" y="1252958"/>
            <a:ext cx="1826028" cy="2546004"/>
          </a:xfrm>
          <a:prstGeom prst="rect">
            <a:avLst/>
          </a:prstGeom>
          <a:ln w="57150" cap="sq" cmpd="thickThin">
            <a:solidFill>
              <a:srgbClr val="655D2D"/>
            </a:solidFill>
            <a:prstDash val="solid"/>
            <a:miter lim="800000"/>
          </a:ln>
          <a:effectLst>
            <a:innerShdw blurRad="76200">
              <a:srgbClr val="000000"/>
            </a:innerShdw>
          </a:effectLst>
        </p:spPr>
      </p:pic>
      <p:pic>
        <p:nvPicPr>
          <p:cNvPr id="1039" name="Picture 15" descr="D:\회사 소개서\사진 자료\중소기업확인서.jpg"/>
          <p:cNvPicPr>
            <a:picLocks noChangeAspect="1" noChangeArrowheads="1"/>
          </p:cNvPicPr>
          <p:nvPr/>
        </p:nvPicPr>
        <p:blipFill rotWithShape="1">
          <a:blip r:embed="rId6" cstate="print"/>
          <a:srcRect l="5790" t="3716" r="6265" b="4058"/>
          <a:stretch/>
        </p:blipFill>
        <p:spPr bwMode="auto">
          <a:xfrm>
            <a:off x="1532853" y="4005064"/>
            <a:ext cx="1835971" cy="2574580"/>
          </a:xfrm>
          <a:prstGeom prst="rect">
            <a:avLst/>
          </a:prstGeom>
          <a:ln w="57150" cap="sq" cmpd="thickThin">
            <a:solidFill>
              <a:srgbClr val="655D2D"/>
            </a:solidFill>
            <a:prstDash val="solid"/>
            <a:miter lim="800000"/>
          </a:ln>
          <a:effectLst>
            <a:innerShdw blurRad="76200">
              <a:srgbClr val="000000"/>
            </a:innerShdw>
          </a:effectLst>
        </p:spPr>
      </p:pic>
      <p:sp>
        <p:nvSpPr>
          <p:cNvPr id="13" name="제목 1"/>
          <p:cNvSpPr>
            <a:spLocks noGrp="1"/>
          </p:cNvSpPr>
          <p:nvPr>
            <p:ph type="title"/>
          </p:nvPr>
        </p:nvSpPr>
        <p:spPr>
          <a:xfrm>
            <a:off x="428498" y="164770"/>
            <a:ext cx="9049005" cy="796908"/>
          </a:xfrm>
        </p:spPr>
        <p:txBody>
          <a:bodyPr>
            <a:normAutofit/>
          </a:bodyPr>
          <a:lstStyle/>
          <a:p>
            <a:r>
              <a:rPr lang="en-US" altLang="ko-KR" sz="2800" dirty="0" smtClean="0"/>
              <a:t>3. </a:t>
            </a:r>
            <a:r>
              <a:rPr lang="ko-KR" altLang="en-US" sz="2800" dirty="0" smtClean="0"/>
              <a:t>인증 현황</a:t>
            </a:r>
            <a:endParaRPr lang="ko-KR" altLang="en-US" sz="2800" dirty="0"/>
          </a:p>
        </p:txBody>
      </p:sp>
      <p:pic>
        <p:nvPicPr>
          <p:cNvPr id="15" name="Picture 2" descr="D:\회사 소개서\사진 자료\직접생산증명서.jpg"/>
          <p:cNvPicPr>
            <a:picLocks noChangeAspect="1" noChangeArrowheads="1"/>
          </p:cNvPicPr>
          <p:nvPr/>
        </p:nvPicPr>
        <p:blipFill rotWithShape="1">
          <a:blip r:embed="rId7" cstate="print"/>
          <a:srcRect l="5897" t="4220" r="5957" b="4183"/>
          <a:stretch/>
        </p:blipFill>
        <p:spPr bwMode="auto">
          <a:xfrm>
            <a:off x="6393160" y="4005064"/>
            <a:ext cx="1852849" cy="2574580"/>
          </a:xfrm>
          <a:prstGeom prst="rect">
            <a:avLst/>
          </a:prstGeom>
          <a:ln w="57150" cap="sq" cmpd="thickThin">
            <a:solidFill>
              <a:srgbClr val="655D2D"/>
            </a:solidFill>
            <a:prstDash val="solid"/>
            <a:miter lim="800000"/>
          </a:ln>
          <a:effectLst>
            <a:innerShdw blurRad="76200">
              <a:srgbClr val="000000"/>
            </a:innerShdw>
          </a:effectLst>
        </p:spPr>
      </p:pic>
      <p:pic>
        <p:nvPicPr>
          <p:cNvPr id="16" name="Picture 12" descr="D:\회사 소개서\사진 자료\구매안전.jpg"/>
          <p:cNvPicPr>
            <a:picLocks noChangeAspect="1" noChangeArrowheads="1"/>
          </p:cNvPicPr>
          <p:nvPr/>
        </p:nvPicPr>
        <p:blipFill rotWithShape="1">
          <a:blip r:embed="rId8" cstate="print"/>
          <a:srcRect l="5653" t="4220" r="5392" b="4183"/>
          <a:stretch/>
        </p:blipFill>
        <p:spPr bwMode="auto">
          <a:xfrm>
            <a:off x="3932962" y="4005064"/>
            <a:ext cx="1869846" cy="2574580"/>
          </a:xfrm>
          <a:prstGeom prst="rect">
            <a:avLst/>
          </a:prstGeom>
          <a:ln w="57150" cap="sq" cmpd="thickThin">
            <a:solidFill>
              <a:srgbClr val="655D2D"/>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D:\회사 소개서\사진 자료\KICT.jpg"/>
          <p:cNvPicPr>
            <a:picLocks noChangeAspect="1" noChangeArrowheads="1"/>
          </p:cNvPicPr>
          <p:nvPr/>
        </p:nvPicPr>
        <p:blipFill rotWithShape="1">
          <a:blip r:embed="rId3" cstate="print"/>
          <a:srcRect l="4021" t="5733" r="4098" b="5443"/>
          <a:stretch/>
        </p:blipFill>
        <p:spPr bwMode="auto">
          <a:xfrm>
            <a:off x="2807048" y="4208860"/>
            <a:ext cx="3770768" cy="2388492"/>
          </a:xfrm>
          <a:prstGeom prst="rect">
            <a:avLst/>
          </a:prstGeom>
          <a:ln w="57150" cap="sq" cmpd="thickThin">
            <a:solidFill>
              <a:srgbClr val="655D2D"/>
            </a:solidFill>
            <a:prstDash val="solid"/>
            <a:miter lim="800000"/>
          </a:ln>
          <a:effectLst>
            <a:innerShdw blurRad="76200">
              <a:srgbClr val="000000"/>
            </a:innerShdw>
          </a:effectLst>
        </p:spPr>
      </p:pic>
      <p:pic>
        <p:nvPicPr>
          <p:cNvPr id="12" name="그림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2254" y="1412776"/>
            <a:ext cx="1657349" cy="2345685"/>
          </a:xfrm>
          <a:prstGeom prst="rect">
            <a:avLst/>
          </a:prstGeom>
          <a:ln w="57150" cap="sq" cmpd="thickThin">
            <a:solidFill>
              <a:srgbClr val="655D2D"/>
            </a:solidFill>
            <a:prstDash val="solid"/>
            <a:miter lim="800000"/>
          </a:ln>
          <a:effectLst>
            <a:innerShdw blurRad="76200">
              <a:srgbClr val="000000"/>
            </a:innerShdw>
          </a:effectLst>
        </p:spPr>
      </p:pic>
      <p:pic>
        <p:nvPicPr>
          <p:cNvPr id="14" name="그림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1391" y="1412776"/>
            <a:ext cx="1657350" cy="2345685"/>
          </a:xfrm>
          <a:prstGeom prst="rect">
            <a:avLst/>
          </a:prstGeom>
          <a:ln w="57150" cap="sq" cmpd="thickThin">
            <a:solidFill>
              <a:srgbClr val="655D2D"/>
            </a:solidFill>
            <a:prstDash val="solid"/>
            <a:miter lim="800000"/>
          </a:ln>
          <a:effectLst>
            <a:innerShdw blurRad="76200">
              <a:srgbClr val="000000"/>
            </a:innerShdw>
          </a:effectLst>
        </p:spPr>
      </p:pic>
      <p:pic>
        <p:nvPicPr>
          <p:cNvPr id="6" name="그림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43117" y="1412776"/>
            <a:ext cx="1657349" cy="2345685"/>
          </a:xfrm>
          <a:prstGeom prst="rect">
            <a:avLst/>
          </a:prstGeom>
          <a:ln w="57150" cap="sq" cmpd="thickThin">
            <a:solidFill>
              <a:srgbClr val="655D2D"/>
            </a:solidFill>
            <a:prstDash val="solid"/>
            <a:miter lim="800000"/>
          </a:ln>
          <a:effectLst>
            <a:innerShdw blurRad="76200">
              <a:srgbClr val="000000"/>
            </a:innerShdw>
          </a:effectLst>
        </p:spPr>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43117" y="1412776"/>
            <a:ext cx="1657349" cy="2345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제목 1"/>
          <p:cNvSpPr txBox="1">
            <a:spLocks/>
          </p:cNvSpPr>
          <p:nvPr/>
        </p:nvSpPr>
        <p:spPr>
          <a:xfrm>
            <a:off x="580898" y="125258"/>
            <a:ext cx="9049005" cy="796908"/>
          </a:xfrm>
          <a:prstGeom prst="rect">
            <a:avLst/>
          </a:prstGeom>
          <a:noFill/>
          <a:ln w="9525">
            <a:noFill/>
            <a:miter lim="800000"/>
            <a:headEnd/>
            <a:tailEnd/>
          </a:ln>
        </p:spPr>
        <p:txBody>
          <a:bodyPr vert="horz" wrap="square" lIns="99569" tIns="49785" rIns="99569" bIns="49785" numCol="1" rtlCol="0" anchor="ctr" anchorCtr="0" compatLnSpc="1">
            <a:prstTxWarp prst="textNoShape">
              <a:avLst/>
            </a:prstTxWarp>
            <a:normAutofit/>
          </a:bodyPr>
          <a:lstStyle>
            <a:lvl1pPr algn="l" defTabSz="995690" rtl="0" eaLnBrk="1" fontAlgn="base" latinLnBrk="1" hangingPunct="1">
              <a:spcBef>
                <a:spcPct val="0"/>
              </a:spcBef>
              <a:spcAft>
                <a:spcPct val="0"/>
              </a:spcAft>
              <a:buNone/>
              <a:defRPr lang="ko-KR" altLang="en-US" sz="2000" b="1" kern="1200" dirty="0">
                <a:solidFill>
                  <a:schemeClr val="bg1"/>
                </a:solidFill>
                <a:latin typeface="맑은 고딕" pitchFamily="50" charset="-127"/>
                <a:ea typeface="맑은 고딕" pitchFamily="50" charset="-127"/>
                <a:cs typeface="+mj-cs"/>
              </a:defRPr>
            </a:lvl1pPr>
          </a:lstStyle>
          <a:p>
            <a:r>
              <a:rPr lang="en-US" altLang="ko-KR" sz="2800" dirty="0" smtClean="0"/>
              <a:t>3. </a:t>
            </a:r>
            <a:r>
              <a:rPr lang="ko-KR" altLang="en-US" sz="2800" dirty="0" smtClean="0"/>
              <a:t>인증 현황</a:t>
            </a:r>
            <a:endParaRPr lang="ko-KR" altLang="en-US" sz="2800" dirty="0"/>
          </a:p>
        </p:txBody>
      </p:sp>
    </p:spTree>
    <p:extLst>
      <p:ext uri="{BB962C8B-B14F-4D97-AF65-F5344CB8AC3E}">
        <p14:creationId xmlns:p14="http://schemas.microsoft.com/office/powerpoint/2010/main" val="2569354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440832" y="548680"/>
            <a:ext cx="5928659" cy="4680520"/>
          </a:xfrm>
        </p:spPr>
        <p:txBody>
          <a:bodyPr/>
          <a:lstStyle/>
          <a:p>
            <a:r>
              <a:rPr lang="ko-KR" altLang="en-US" sz="1600" dirty="0" smtClean="0"/>
              <a:t>  ㈜</a:t>
            </a:r>
            <a:r>
              <a:rPr lang="ko-KR" altLang="en-US" sz="1600" dirty="0" err="1" smtClean="0"/>
              <a:t>마린산업은</a:t>
            </a:r>
            <a:r>
              <a:rPr lang="ko-KR" altLang="en-US" sz="1600" dirty="0" smtClean="0"/>
              <a:t>  안전 발판은 이중 안전고리를 채용하여</a:t>
            </a:r>
            <a:r>
              <a:rPr lang="en-US" altLang="ko-KR" sz="1600" dirty="0"/>
              <a:t> </a:t>
            </a:r>
            <a:r>
              <a:rPr lang="ko-KR" altLang="en-US" sz="1600" dirty="0" smtClean="0"/>
              <a:t>예측하기 어려운 상황에서도 발판이 이탈하지 않도록 설계하였습니다</a:t>
            </a:r>
            <a:r>
              <a:rPr lang="en-US" altLang="ko-KR" sz="1600" dirty="0" smtClean="0"/>
              <a:t>.          </a:t>
            </a:r>
            <a:br>
              <a:rPr lang="en-US" altLang="ko-KR" sz="1600" dirty="0" smtClean="0"/>
            </a:br>
            <a:r>
              <a:rPr lang="en-US" altLang="ko-KR" sz="1600" dirty="0" smtClean="0"/>
              <a:t>  </a:t>
            </a:r>
            <a:r>
              <a:rPr lang="ko-KR" altLang="en-US" sz="1600" dirty="0" smtClean="0"/>
              <a:t>한국의 안전성 평가를 통과 하여 작업자의 </a:t>
            </a:r>
            <a:r>
              <a:rPr lang="ko-KR" altLang="en-US" sz="1600" dirty="0"/>
              <a:t>안전을 도모하였습니다</a:t>
            </a:r>
            <a:r>
              <a:rPr lang="en-US" altLang="ko-KR" sz="1600" dirty="0" smtClean="0"/>
              <a:t>. </a:t>
            </a:r>
            <a:br>
              <a:rPr lang="en-US" altLang="ko-KR" sz="1600" dirty="0" smtClean="0"/>
            </a:br>
            <a:r>
              <a:rPr lang="en-US" altLang="ko-KR" sz="1600" dirty="0"/>
              <a:t/>
            </a:r>
            <a:br>
              <a:rPr lang="en-US" altLang="ko-KR" sz="1600" dirty="0"/>
            </a:br>
            <a:r>
              <a:rPr lang="en-US" altLang="ko-KR" sz="1600" dirty="0" smtClean="0"/>
              <a:t>  </a:t>
            </a:r>
            <a:r>
              <a:rPr lang="ko-KR" altLang="en-US" sz="1600" dirty="0" smtClean="0"/>
              <a:t>널리 </a:t>
            </a:r>
            <a:r>
              <a:rPr lang="ko-KR" altLang="en-US" sz="1600" dirty="0"/>
              <a:t>이용되는 철 비계에 비해 알루미늄을 재질을 채용하여 무게 절감을 실현시켰습니다</a:t>
            </a:r>
            <a:r>
              <a:rPr lang="en-US" altLang="ko-KR" sz="1600" dirty="0" smtClean="0"/>
              <a:t>.  </a:t>
            </a:r>
            <a:r>
              <a:rPr lang="ko-KR" altLang="en-US" sz="1600" dirty="0" smtClean="0"/>
              <a:t>또한 </a:t>
            </a:r>
            <a:r>
              <a:rPr lang="ko-KR" altLang="en-US" sz="1600" dirty="0"/>
              <a:t>가벼운 무게로 인해 운송 </a:t>
            </a:r>
            <a:r>
              <a:rPr lang="ko-KR" altLang="en-US" sz="1600" dirty="0" smtClean="0"/>
              <a:t>비용도 </a:t>
            </a:r>
            <a:r>
              <a:rPr lang="ko-KR" altLang="en-US" sz="1600" dirty="0"/>
              <a:t>절감됩니다</a:t>
            </a:r>
            <a:r>
              <a:rPr lang="en-US" altLang="ko-KR" sz="1600" dirty="0"/>
              <a:t>.</a:t>
            </a:r>
            <a:r>
              <a:rPr lang="ko-KR" altLang="en-US" sz="1600" dirty="0"/>
              <a:t/>
            </a:r>
            <a:br>
              <a:rPr lang="ko-KR" altLang="en-US" sz="1600" dirty="0"/>
            </a:br>
            <a:r>
              <a:rPr lang="en-US" altLang="ko-KR" sz="1600" dirty="0" smtClean="0"/>
              <a:t/>
            </a:r>
            <a:br>
              <a:rPr lang="en-US" altLang="ko-KR" sz="1600" dirty="0" smtClean="0"/>
            </a:br>
            <a:r>
              <a:rPr lang="en-US" altLang="ko-KR" sz="1600" dirty="0"/>
              <a:t> </a:t>
            </a:r>
            <a:r>
              <a:rPr lang="en-US" altLang="ko-KR" sz="1600" dirty="0" smtClean="0"/>
              <a:t> </a:t>
            </a:r>
            <a:r>
              <a:rPr lang="ko-KR" altLang="en-US" sz="1600" dirty="0" smtClean="0"/>
              <a:t>녹과 </a:t>
            </a:r>
            <a:r>
              <a:rPr lang="ko-KR" altLang="en-US" sz="1600" dirty="0"/>
              <a:t>부식에 강한 특성을 지닌 재질을 활용하여 제작하였기에 장기적 관점을 </a:t>
            </a:r>
            <a:r>
              <a:rPr lang="ko-KR" altLang="en-US" sz="1600" dirty="0" smtClean="0"/>
              <a:t>바라봤을 경우</a:t>
            </a:r>
            <a:r>
              <a:rPr lang="en-US" altLang="ko-KR" sz="1600" dirty="0"/>
              <a:t>, </a:t>
            </a:r>
            <a:r>
              <a:rPr lang="ko-KR" altLang="en-US" sz="1600" dirty="0"/>
              <a:t>장비의 교체시기가 길어져 경제적입니다</a:t>
            </a:r>
            <a:r>
              <a:rPr lang="en-US" altLang="ko-KR" sz="1600" dirty="0"/>
              <a:t>. </a:t>
            </a:r>
            <a:r>
              <a:rPr lang="ko-KR" altLang="en-US" sz="1600" dirty="0"/>
              <a:t>유사한 성질을 지닌 </a:t>
            </a:r>
            <a:r>
              <a:rPr lang="ko-KR" altLang="en-US" sz="1600" dirty="0" err="1"/>
              <a:t>스테인레스와</a:t>
            </a:r>
            <a:r>
              <a:rPr lang="ko-KR" altLang="en-US" sz="1600" dirty="0"/>
              <a:t> 비교해 볼 때 </a:t>
            </a:r>
            <a:r>
              <a:rPr lang="ko-KR" altLang="en-US" sz="1600" dirty="0" err="1"/>
              <a:t>가격면에서</a:t>
            </a:r>
            <a:r>
              <a:rPr lang="ko-KR" altLang="en-US" sz="1600" dirty="0"/>
              <a:t> 훨씬 저렴하게 공급이 가능합니다</a:t>
            </a:r>
            <a:r>
              <a:rPr lang="en-US" altLang="ko-KR" sz="1600" dirty="0"/>
              <a:t>.</a:t>
            </a:r>
            <a:r>
              <a:rPr lang="en-US" altLang="ko-KR" sz="1600" dirty="0" smtClean="0"/>
              <a:t/>
            </a:r>
            <a:br>
              <a:rPr lang="en-US" altLang="ko-KR" sz="1600" dirty="0" smtClean="0"/>
            </a:br>
            <a:r>
              <a:rPr lang="en-US" altLang="ko-KR" sz="1600" dirty="0"/>
              <a:t/>
            </a:r>
            <a:br>
              <a:rPr lang="en-US" altLang="ko-KR" sz="1600" dirty="0"/>
            </a:br>
            <a:r>
              <a:rPr lang="ko-KR" altLang="en-US" sz="1600" dirty="0" smtClean="0"/>
              <a:t> 친환경적입니다</a:t>
            </a:r>
            <a:r>
              <a:rPr lang="en-US" altLang="ko-KR" sz="1600" dirty="0" smtClean="0"/>
              <a:t>. </a:t>
            </a:r>
            <a:r>
              <a:rPr lang="ko-KR" altLang="en-US" sz="1600" dirty="0" smtClean="0"/>
              <a:t>교체시기가 정해져 있는 철 비계에 비해 반영구적으로 사용 가능해 타 제품에 비해 친환경적입니다</a:t>
            </a:r>
            <a:r>
              <a:rPr lang="en-US" altLang="ko-KR" sz="1600" dirty="0" smtClean="0"/>
              <a:t>.</a:t>
            </a:r>
            <a:br>
              <a:rPr lang="en-US" altLang="ko-KR" sz="1600" dirty="0" smtClean="0"/>
            </a:br>
            <a:r>
              <a:rPr lang="en-US" altLang="ko-KR" sz="1600" dirty="0" smtClean="0"/>
              <a:t/>
            </a:r>
            <a:br>
              <a:rPr lang="en-US" altLang="ko-KR" sz="1600" dirty="0" smtClean="0"/>
            </a:br>
            <a:r>
              <a:rPr lang="en-US" altLang="ko-KR" sz="1600" dirty="0"/>
              <a:t> </a:t>
            </a:r>
            <a:r>
              <a:rPr lang="en-US" altLang="ko-KR" sz="1600" dirty="0" smtClean="0"/>
              <a:t> </a:t>
            </a:r>
            <a:r>
              <a:rPr lang="ko-KR" altLang="en-US" sz="1600" dirty="0" smtClean="0"/>
              <a:t>비자성성을 </a:t>
            </a:r>
            <a:r>
              <a:rPr lang="ko-KR" altLang="en-US" sz="1600" dirty="0"/>
              <a:t>성질을 띄어 자성체가 발현되지 않아야 하는 환경</a:t>
            </a:r>
            <a:r>
              <a:rPr lang="en-US" altLang="ko-KR" sz="1600" dirty="0"/>
              <a:t>(</a:t>
            </a:r>
            <a:r>
              <a:rPr lang="ko-KR" altLang="en-US" sz="1600" dirty="0"/>
              <a:t>전기</a:t>
            </a:r>
            <a:r>
              <a:rPr lang="en-US" altLang="ko-KR" sz="1600" dirty="0"/>
              <a:t>,</a:t>
            </a:r>
            <a:r>
              <a:rPr lang="ko-KR" altLang="en-US" sz="1600" dirty="0"/>
              <a:t>전자 공장</a:t>
            </a:r>
            <a:r>
              <a:rPr lang="en-US" altLang="ko-KR" sz="1600" dirty="0"/>
              <a:t>)</a:t>
            </a:r>
            <a:r>
              <a:rPr lang="ko-KR" altLang="en-US" sz="1600" dirty="0"/>
              <a:t>에 설치 가능합니다</a:t>
            </a:r>
            <a:r>
              <a:rPr lang="en-US" altLang="ko-KR" sz="1600" dirty="0" smtClean="0"/>
              <a:t>.</a:t>
            </a:r>
            <a:endParaRPr lang="ko-KR" altLang="en-US" sz="1600" dirty="0"/>
          </a:p>
        </p:txBody>
      </p:sp>
      <p:pic>
        <p:nvPicPr>
          <p:cNvPr id="4" name="그림 3"/>
          <p:cNvPicPr>
            <a:picLocks noChangeAspect="1"/>
          </p:cNvPicPr>
          <p:nvPr/>
        </p:nvPicPr>
        <p:blipFill rotWithShape="1">
          <a:blip r:embed="rId2">
            <a:extLst>
              <a:ext uri="{28A0092B-C50C-407E-A947-70E740481C1C}">
                <a14:useLocalDpi xmlns:a14="http://schemas.microsoft.com/office/drawing/2010/main" val="0"/>
              </a:ext>
            </a:extLst>
          </a:blip>
          <a:srcRect l="26430" t="5640" r="24171" b="4851"/>
          <a:stretch/>
        </p:blipFill>
        <p:spPr>
          <a:xfrm>
            <a:off x="776536" y="1628800"/>
            <a:ext cx="2497962" cy="4526174"/>
          </a:xfrm>
          <a:prstGeom prst="rect">
            <a:avLst/>
          </a:prstGeom>
        </p:spPr>
      </p:pic>
    </p:spTree>
    <p:extLst>
      <p:ext uri="{BB962C8B-B14F-4D97-AF65-F5344CB8AC3E}">
        <p14:creationId xmlns:p14="http://schemas.microsoft.com/office/powerpoint/2010/main" val="21020594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66693" y="548680"/>
            <a:ext cx="9085055" cy="5749911"/>
          </a:xfrm>
        </p:spPr>
        <p:txBody>
          <a:bodyPr/>
          <a:lstStyle/>
          <a:p>
            <a:r>
              <a:rPr lang="ko-KR" altLang="en-US" sz="2000" dirty="0" smtClean="0"/>
              <a:t>  당사는 지난 </a:t>
            </a:r>
            <a:r>
              <a:rPr lang="en-US" altLang="ko-KR" sz="2000" dirty="0" smtClean="0"/>
              <a:t>2017</a:t>
            </a:r>
            <a:r>
              <a:rPr lang="ko-KR" altLang="en-US" sz="2000" dirty="0" smtClean="0"/>
              <a:t>년부터 선박에 관련된 부자재 및 비철금속 구조물 을 제작하는 업체로 평균 </a:t>
            </a:r>
            <a:r>
              <a:rPr lang="en-US" altLang="ko-KR" sz="2000" dirty="0" smtClean="0"/>
              <a:t>15</a:t>
            </a:r>
            <a:r>
              <a:rPr lang="ko-KR" altLang="en-US" sz="2000" dirty="0" smtClean="0"/>
              <a:t>년 이상 동종업계에 근무하신 분들로 구성되어 있습니다</a:t>
            </a:r>
            <a:r>
              <a:rPr lang="en-US" altLang="ko-KR" sz="2000" dirty="0" smtClean="0"/>
              <a:t>.</a:t>
            </a:r>
            <a:br>
              <a:rPr lang="en-US" altLang="ko-KR" sz="2000" dirty="0" smtClean="0"/>
            </a:br>
            <a:r>
              <a:rPr lang="en-US" altLang="ko-KR" sz="2000" dirty="0"/>
              <a:t/>
            </a:r>
            <a:br>
              <a:rPr lang="en-US" altLang="ko-KR" sz="2000" dirty="0"/>
            </a:br>
            <a:r>
              <a:rPr lang="en-US" altLang="ko-KR" sz="2000" dirty="0" smtClean="0"/>
              <a:t> </a:t>
            </a:r>
            <a:r>
              <a:rPr lang="ko-KR" altLang="en-US" sz="2000" dirty="0"/>
              <a:t>직접 생산 가능한 공장 시설을 갖추고 </a:t>
            </a:r>
            <a:r>
              <a:rPr lang="ko-KR" altLang="en-US" sz="2000" dirty="0" smtClean="0"/>
              <a:t>있으며 그로 인해 투명하고 명확한 제조원가 산출 및 중간거래마진을 제거함으로써 고객들에게  고품질의 제품을 값싸게 공급이 가능합니다</a:t>
            </a:r>
            <a:r>
              <a:rPr lang="en-US" altLang="ko-KR" sz="2000" dirty="0" smtClean="0"/>
              <a:t>.</a:t>
            </a:r>
            <a:br>
              <a:rPr lang="en-US" altLang="ko-KR" sz="2000" dirty="0" smtClean="0"/>
            </a:br>
            <a:r>
              <a:rPr lang="en-US" altLang="ko-KR" sz="2000" dirty="0"/>
              <a:t/>
            </a:r>
            <a:br>
              <a:rPr lang="en-US" altLang="ko-KR" sz="2000" dirty="0"/>
            </a:br>
            <a:r>
              <a:rPr lang="en-US" altLang="ko-KR" sz="2000" dirty="0" smtClean="0"/>
              <a:t>  </a:t>
            </a:r>
            <a:r>
              <a:rPr lang="ko-KR" altLang="en-US" sz="2000" dirty="0" smtClean="0"/>
              <a:t>관련 특허 및 국제공인 인증서를 취득하여 구매하시는 고객에 대한 믿음과 신뢰를 바탕으로 품질 제일 주의에 입각한 최고의 서비스를 지향하고 있습니다</a:t>
            </a:r>
            <a:r>
              <a:rPr lang="en-US" altLang="ko-KR" sz="2000" dirty="0" smtClean="0"/>
              <a:t>.</a:t>
            </a:r>
            <a:br>
              <a:rPr lang="en-US" altLang="ko-KR" sz="2000" dirty="0" smtClean="0"/>
            </a:br>
            <a:r>
              <a:rPr lang="en-US" altLang="ko-KR" sz="2000" dirty="0"/>
              <a:t/>
            </a:r>
            <a:br>
              <a:rPr lang="en-US" altLang="ko-KR" sz="2000" dirty="0"/>
            </a:br>
            <a:r>
              <a:rPr lang="en-US" altLang="ko-KR" sz="2000" dirty="0" smtClean="0"/>
              <a:t>  </a:t>
            </a:r>
            <a:r>
              <a:rPr lang="ko-KR" altLang="en-US" sz="2000" dirty="0" smtClean="0"/>
              <a:t>㈜</a:t>
            </a:r>
            <a:r>
              <a:rPr lang="ko-KR" altLang="en-US" sz="2000" dirty="0" err="1" smtClean="0"/>
              <a:t>마린산업은</a:t>
            </a:r>
            <a:r>
              <a:rPr lang="ko-KR" altLang="en-US" sz="2000" dirty="0" smtClean="0"/>
              <a:t> 언제나 끊임없이 연구하고 보다 더 나은 제품을 제작하려고 노력합니다</a:t>
            </a:r>
            <a:r>
              <a:rPr lang="en-US" altLang="ko-KR" sz="2000" dirty="0" smtClean="0"/>
              <a:t>. </a:t>
            </a:r>
            <a:r>
              <a:rPr lang="ko-KR" altLang="en-US" sz="2000" dirty="0" smtClean="0"/>
              <a:t>항상 고객의 입장에서 먼저 생각하고 행동하는 최고의 파트너로 남겠습니다</a:t>
            </a:r>
            <a:r>
              <a:rPr lang="en-US" altLang="ko-KR" sz="2000" dirty="0" smtClean="0"/>
              <a:t>. </a:t>
            </a:r>
            <a:br>
              <a:rPr lang="en-US" altLang="ko-KR" sz="2000" dirty="0" smtClean="0"/>
            </a:br>
            <a:r>
              <a:rPr lang="en-US" altLang="ko-KR" sz="2000" dirty="0"/>
              <a:t/>
            </a:r>
            <a:br>
              <a:rPr lang="en-US" altLang="ko-KR" sz="2000" dirty="0"/>
            </a:br>
            <a:r>
              <a:rPr lang="ko-KR" altLang="en-US" sz="2000" dirty="0" smtClean="0"/>
              <a:t>감사합니다</a:t>
            </a:r>
            <a:r>
              <a:rPr lang="en-US" altLang="ko-KR" sz="2000" smtClean="0"/>
              <a:t>.</a:t>
            </a:r>
            <a:endParaRPr lang="ko-KR" altLang="en-US" sz="2000" dirty="0"/>
          </a:p>
        </p:txBody>
      </p:sp>
    </p:spTree>
    <p:extLst>
      <p:ext uri="{BB962C8B-B14F-4D97-AF65-F5344CB8AC3E}">
        <p14:creationId xmlns:p14="http://schemas.microsoft.com/office/powerpoint/2010/main" val="902176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5"/>
          <p:cNvSpPr>
            <a:spLocks noGrp="1"/>
          </p:cNvSpPr>
          <p:nvPr>
            <p:ph type="ctrTitle"/>
          </p:nvPr>
        </p:nvSpPr>
        <p:spPr/>
        <p:txBody>
          <a:bodyPr/>
          <a:lstStyle/>
          <a:p>
            <a:r>
              <a:rPr lang="en-US" altLang="ko-KR" smtClean="0"/>
              <a:t>Thank </a:t>
            </a:r>
            <a:br>
              <a:rPr lang="en-US" altLang="ko-KR" smtClean="0"/>
            </a:br>
            <a:r>
              <a:rPr lang="en-US" altLang="ko-KR" smtClean="0"/>
              <a:t>You</a:t>
            </a:r>
            <a:endParaRPr lang="ko-KR" altLang="en-US" dirty="0" smtClean="0"/>
          </a:p>
        </p:txBody>
      </p:sp>
    </p:spTree>
    <p:extLst>
      <p:ext uri="{BB962C8B-B14F-4D97-AF65-F5344CB8AC3E}">
        <p14:creationId xmlns:p14="http://schemas.microsoft.com/office/powerpoint/2010/main" val="28684707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13688</TotalTime>
  <Words>1251</Words>
  <Application>Microsoft Office PowerPoint</Application>
  <PresentationFormat>A4 용지(210x297mm)</PresentationFormat>
  <Paragraphs>435</Paragraphs>
  <Slides>35</Slides>
  <Notes>4</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35</vt:i4>
      </vt:variant>
    </vt:vector>
  </HeadingPairs>
  <TitlesOfParts>
    <vt:vector size="44" baseType="lpstr">
      <vt:lpstr>굴림</vt:lpstr>
      <vt:lpstr>Arial</vt:lpstr>
      <vt:lpstr>HY견고딕</vt:lpstr>
      <vt:lpstr>맑은 고딕</vt:lpstr>
      <vt:lpstr>굴림체</vt:lpstr>
      <vt:lpstr>HY울릉도M</vt:lpstr>
      <vt:lpstr>HY헤드라인M</vt:lpstr>
      <vt:lpstr>Franklin Gothic Heavy</vt:lpstr>
      <vt:lpstr>Office 테마</vt:lpstr>
      <vt:lpstr>(주)마린산업 회사소개서</vt:lpstr>
      <vt:lpstr>PowerPoint 프레젠테이션</vt:lpstr>
      <vt:lpstr>PowerPoint 프레젠테이션</vt:lpstr>
      <vt:lpstr>1. 회사개요</vt:lpstr>
      <vt:lpstr>2. 회사연혁</vt:lpstr>
      <vt:lpstr>3. 조직 및 역할</vt:lpstr>
      <vt:lpstr>4. 주요 생산 설비(2020.03.11 기준)</vt:lpstr>
      <vt:lpstr>PowerPoint 프레젠테이션</vt:lpstr>
      <vt:lpstr>PowerPoint 프레젠테이션</vt:lpstr>
      <vt:lpstr>PowerPoint 프레젠테이션</vt:lpstr>
      <vt:lpstr>PowerPoint 프레젠테이션</vt:lpstr>
      <vt:lpstr>PowerPoint 프레젠테이션</vt:lpstr>
      <vt:lpstr>2. 알루미늄 구조물</vt:lpstr>
      <vt:lpstr>2. 알루미늄 구조물</vt:lpstr>
      <vt:lpstr>2. 알루미늄 구조물</vt:lpstr>
      <vt:lpstr>2. 알루미늄 구조물</vt:lpstr>
      <vt:lpstr>2. 알루미늄 구조물</vt:lpstr>
      <vt:lpstr>PowerPoint 프레젠테이션</vt:lpstr>
      <vt:lpstr>3. 기타 제품</vt:lpstr>
      <vt:lpstr>3. 기타 제품</vt:lpstr>
      <vt:lpstr>3. 기타 제품</vt:lpstr>
      <vt:lpstr>PowerPoint 프레젠테이션</vt:lpstr>
      <vt:lpstr>1. 선박</vt:lpstr>
      <vt:lpstr>1. 선박</vt:lpstr>
      <vt:lpstr>2. 알루미늄 구조물 </vt:lpstr>
      <vt:lpstr>2. 알루미늄 구조물</vt:lpstr>
      <vt:lpstr>2. 알루미늄 구조물</vt:lpstr>
      <vt:lpstr>PowerPoint 프레젠테이션</vt:lpstr>
      <vt:lpstr>1. 선박</vt:lpstr>
      <vt:lpstr>2. 알루미늄 구조물</vt:lpstr>
      <vt:lpstr>3. 인증 현황</vt:lpstr>
      <vt:lpstr>PowerPoint 프레젠테이션</vt:lpstr>
      <vt:lpstr>  ㈜마린산업은  안전 발판은 이중 안전고리를 채용하여 예측하기 어려운 상황에서도 발판이 이탈하지 않도록 설계하였습니다.             한국의 안전성 평가를 통과 하여 작업자의 안전을 도모하였습니다.     널리 이용되는 철 비계에 비해 알루미늄을 재질을 채용하여 무게 절감을 실현시켰습니다.  또한 가벼운 무게로 인해 운송 비용도 절감됩니다.    녹과 부식에 강한 특성을 지닌 재질을 활용하여 제작하였기에 장기적 관점을 바라봤을 경우, 장비의 교체시기가 길어져 경제적입니다. 유사한 성질을 지닌 스테인레스와 비교해 볼 때 가격면에서 훨씬 저렴하게 공급이 가능합니다.   친환경적입니다. 교체시기가 정해져 있는 철 비계에 비해 반영구적으로 사용 가능해 타 제품에 비해 친환경적입니다.    비자성성을 성질을 띄어 자성체가 발현되지 않아야 하는 환경(전기,전자 공장)에 설치 가능합니다.</vt:lpstr>
      <vt:lpstr>  당사는 지난 2017년부터 선박에 관련된 부자재 및 비철금속 구조물 을 제작하는 업체로 평균 15년 이상 동종업계에 근무하신 분들로 구성되어 있습니다.   직접 생산 가능한 공장 시설을 갖추고 있으며 그로 인해 투명하고 명확한 제조원가 산출 및 중간거래마진을 제거함으로써 고객들에게  고품질의 제품을 값싸게 공급이 가능합니다.    관련 특허 및 국제공인 인증서를 취득하여 구매하시는 고객에 대한 믿음과 신뢰를 바탕으로 품질 제일 주의에 입각한 최고의 서비스를 지향하고 있습니다.    ㈜마린산업은 언제나 끊임없이 연구하고 보다 더 나은 제품을 제작하려고 노력합니다. 항상 고객의 입장에서 먼저 생각하고 행동하는 최고의 파트너로 남겠습니다.   감사합니다.</vt:lpstr>
      <vt:lpstr>Thank  You</vt:lpstr>
    </vt:vector>
  </TitlesOfParts>
  <Company>(주) 예스폼</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예스폼 프리미엄 템플릿</dc:title>
  <dc:creator>문서서식 예스폼(www.yesform.com) 김다혜</dc:creator>
  <cp:keywords>www.yesform.com</cp:keywords>
  <dc:description>본 문서의 저작권은 예스폼(yesform)에 있으며
무단 복제 배포시 법적인 제재를 받을 수 있습니다.</dc:description>
  <cp:lastModifiedBy>user03</cp:lastModifiedBy>
  <cp:revision>1873</cp:revision>
  <cp:lastPrinted>2020-03-12T01:09:03Z</cp:lastPrinted>
  <dcterms:created xsi:type="dcterms:W3CDTF">2010-02-01T08:03:16Z</dcterms:created>
  <dcterms:modified xsi:type="dcterms:W3CDTF">2020-08-26T08:29:02Z</dcterms:modified>
</cp:coreProperties>
</file>