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31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53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0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344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19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20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112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51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34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99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16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50133-06C7-455D-9CBE-478CE0EE8CD3}" type="datetimeFigureOut">
              <a:rPr lang="ko-KR" altLang="en-US" smtClean="0"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04CE7-1AF7-4F01-9E4D-2A1E2EE564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32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5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539" y="530224"/>
            <a:ext cx="7992361" cy="5650351"/>
          </a:xfrm>
        </p:spPr>
      </p:pic>
    </p:spTree>
    <p:extLst>
      <p:ext uri="{BB962C8B-B14F-4D97-AF65-F5344CB8AC3E}">
        <p14:creationId xmlns:p14="http://schemas.microsoft.com/office/powerpoint/2010/main" val="183188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814" y="278374"/>
            <a:ext cx="9306811" cy="6579626"/>
          </a:xfrm>
        </p:spPr>
      </p:pic>
    </p:spTree>
    <p:extLst>
      <p:ext uri="{BB962C8B-B14F-4D97-AF65-F5344CB8AC3E}">
        <p14:creationId xmlns:p14="http://schemas.microsoft.com/office/powerpoint/2010/main" val="165938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64" y="454024"/>
            <a:ext cx="8592436" cy="6074585"/>
          </a:xfrm>
        </p:spPr>
      </p:pic>
    </p:spTree>
    <p:extLst>
      <p:ext uri="{BB962C8B-B14F-4D97-AF65-F5344CB8AC3E}">
        <p14:creationId xmlns:p14="http://schemas.microsoft.com/office/powerpoint/2010/main" val="1577966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1</cp:revision>
  <dcterms:created xsi:type="dcterms:W3CDTF">2020-09-14T01:33:53Z</dcterms:created>
  <dcterms:modified xsi:type="dcterms:W3CDTF">2020-09-14T01:34:14Z</dcterms:modified>
</cp:coreProperties>
</file>